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84" r:id="rId16"/>
    <p:sldId id="385" r:id="rId17"/>
    <p:sldId id="386" r:id="rId18"/>
    <p:sldId id="387" r:id="rId19"/>
    <p:sldId id="388" r:id="rId20"/>
    <p:sldId id="389" r:id="rId21"/>
    <p:sldId id="272" r:id="rId22"/>
    <p:sldId id="27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83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372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8" r:id="rId58"/>
    <p:sldId id="309" r:id="rId59"/>
    <p:sldId id="311" r:id="rId60"/>
    <p:sldId id="312" r:id="rId61"/>
    <p:sldId id="313" r:id="rId62"/>
    <p:sldId id="376" r:id="rId63"/>
    <p:sldId id="378" r:id="rId64"/>
    <p:sldId id="314" r:id="rId65"/>
    <p:sldId id="379" r:id="rId66"/>
    <p:sldId id="381" r:id="rId67"/>
    <p:sldId id="373" r:id="rId68"/>
    <p:sldId id="374" r:id="rId69"/>
    <p:sldId id="317" r:id="rId70"/>
    <p:sldId id="318" r:id="rId71"/>
    <p:sldId id="326" r:id="rId72"/>
    <p:sldId id="325" r:id="rId73"/>
    <p:sldId id="330" r:id="rId74"/>
    <p:sldId id="331" r:id="rId75"/>
    <p:sldId id="332" r:id="rId76"/>
    <p:sldId id="335" r:id="rId77"/>
    <p:sldId id="336" r:id="rId78"/>
    <p:sldId id="337" r:id="rId79"/>
    <p:sldId id="339" r:id="rId80"/>
    <p:sldId id="338" r:id="rId81"/>
    <p:sldId id="340" r:id="rId82"/>
    <p:sldId id="341" r:id="rId83"/>
    <p:sldId id="342" r:id="rId84"/>
    <p:sldId id="344" r:id="rId85"/>
    <p:sldId id="345" r:id="rId86"/>
    <p:sldId id="346" r:id="rId87"/>
    <p:sldId id="347" r:id="rId88"/>
    <p:sldId id="349" r:id="rId89"/>
    <p:sldId id="350" r:id="rId90"/>
    <p:sldId id="351" r:id="rId91"/>
    <p:sldId id="354" r:id="rId92"/>
    <p:sldId id="357" r:id="rId93"/>
    <p:sldId id="353" r:id="rId94"/>
    <p:sldId id="355" r:id="rId95"/>
    <p:sldId id="356" r:id="rId96"/>
    <p:sldId id="358" r:id="rId97"/>
    <p:sldId id="359" r:id="rId98"/>
    <p:sldId id="362" r:id="rId99"/>
    <p:sldId id="360" r:id="rId100"/>
    <p:sldId id="352" r:id="rId101"/>
    <p:sldId id="319" r:id="rId102"/>
    <p:sldId id="320" r:id="rId103"/>
    <p:sldId id="363" r:id="rId104"/>
    <p:sldId id="370" r:id="rId105"/>
    <p:sldId id="368" r:id="rId106"/>
    <p:sldId id="369" r:id="rId107"/>
    <p:sldId id="364" r:id="rId108"/>
    <p:sldId id="366" r:id="rId109"/>
    <p:sldId id="324" r:id="rId110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95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6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58.png"/><Relationship Id="rId4" Type="http://schemas.openxmlformats.org/officeDocument/2006/relationships/image" Target="../media/image9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7" Type="http://schemas.openxmlformats.org/officeDocument/2006/relationships/image" Target="../media/image36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7" Type="http://schemas.openxmlformats.org/officeDocument/2006/relationships/image" Target="../media/image37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7" Type="http://schemas.openxmlformats.org/officeDocument/2006/relationships/image" Target="../media/image37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7" Type="http://schemas.openxmlformats.org/officeDocument/2006/relationships/image" Target="../media/image37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5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7" Type="http://schemas.openxmlformats.org/officeDocument/2006/relationships/image" Target="../media/image36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8.png"/><Relationship Id="rId7" Type="http://schemas.openxmlformats.org/officeDocument/2006/relationships/image" Target="../media/image382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5" Type="http://schemas.openxmlformats.org/officeDocument/2006/relationships/image" Target="../media/image380.png"/><Relationship Id="rId10" Type="http://schemas.openxmlformats.org/officeDocument/2006/relationships/image" Target="../media/image385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0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5.png"/><Relationship Id="rId7" Type="http://schemas.openxmlformats.org/officeDocument/2006/relationships/image" Target="../media/image10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95.png"/><Relationship Id="rId7" Type="http://schemas.openxmlformats.org/officeDocument/2006/relationships/image" Target="../media/image11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95.png"/><Relationship Id="rId7" Type="http://schemas.openxmlformats.org/officeDocument/2006/relationships/image" Target="../media/image11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5.png"/><Relationship Id="rId7" Type="http://schemas.openxmlformats.org/officeDocument/2006/relationships/image" Target="../media/image11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2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2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0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5.png"/><Relationship Id="rId7" Type="http://schemas.openxmlformats.org/officeDocument/2006/relationships/image" Target="../media/image13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3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29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3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29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29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25.png"/><Relationship Id="rId7" Type="http://schemas.openxmlformats.org/officeDocument/2006/relationships/image" Target="../media/image1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25.png"/><Relationship Id="rId7" Type="http://schemas.openxmlformats.org/officeDocument/2006/relationships/image" Target="../media/image14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38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25.png"/><Relationship Id="rId7" Type="http://schemas.openxmlformats.org/officeDocument/2006/relationships/image" Target="../media/image14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38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95.png"/><Relationship Id="rId7" Type="http://schemas.openxmlformats.org/officeDocument/2006/relationships/image" Target="../media/image15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96.png"/><Relationship Id="rId9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95.png"/><Relationship Id="rId7" Type="http://schemas.openxmlformats.org/officeDocument/2006/relationships/image" Target="../media/image15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96.png"/><Relationship Id="rId9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3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58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5.png"/><Relationship Id="rId7" Type="http://schemas.openxmlformats.org/officeDocument/2006/relationships/image" Target="../media/image16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96.png"/><Relationship Id="rId9" Type="http://schemas.openxmlformats.org/officeDocument/2006/relationships/image" Target="../media/image1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25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94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67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96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3.png"/><Relationship Id="rId7" Type="http://schemas.openxmlformats.org/officeDocument/2006/relationships/image" Target="../media/image18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3.png"/><Relationship Id="rId7" Type="http://schemas.openxmlformats.org/officeDocument/2006/relationships/image" Target="../media/image18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4.png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84.png"/><Relationship Id="rId4" Type="http://schemas.openxmlformats.org/officeDocument/2006/relationships/image" Target="../media/image1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3.png"/><Relationship Id="rId7" Type="http://schemas.openxmlformats.org/officeDocument/2006/relationships/image" Target="../media/image19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84.png"/><Relationship Id="rId4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83.png"/><Relationship Id="rId7" Type="http://schemas.openxmlformats.org/officeDocument/2006/relationships/image" Target="../media/image1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64.png"/><Relationship Id="rId9" Type="http://schemas.openxmlformats.org/officeDocument/2006/relationships/image" Target="../media/image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83.png"/><Relationship Id="rId7" Type="http://schemas.openxmlformats.org/officeDocument/2006/relationships/image" Target="../media/image20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21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1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21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3.png"/><Relationship Id="rId4" Type="http://schemas.openxmlformats.org/officeDocument/2006/relationships/image" Target="../media/image1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22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1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163.png"/><Relationship Id="rId7" Type="http://schemas.openxmlformats.org/officeDocument/2006/relationships/image" Target="../media/image22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18.png"/><Relationship Id="rId10" Type="http://schemas.openxmlformats.org/officeDocument/2006/relationships/image" Target="../media/image225.png"/><Relationship Id="rId4" Type="http://schemas.openxmlformats.org/officeDocument/2006/relationships/image" Target="../media/image164.png"/><Relationship Id="rId9" Type="http://schemas.openxmlformats.org/officeDocument/2006/relationships/image" Target="../media/image2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63.png"/><Relationship Id="rId7" Type="http://schemas.openxmlformats.org/officeDocument/2006/relationships/image" Target="../media/image22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218.png"/><Relationship Id="rId4" Type="http://schemas.openxmlformats.org/officeDocument/2006/relationships/image" Target="../media/image16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163.png"/><Relationship Id="rId7" Type="http://schemas.openxmlformats.org/officeDocument/2006/relationships/image" Target="../media/image23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5" Type="http://schemas.openxmlformats.org/officeDocument/2006/relationships/image" Target="../media/image230.png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63.png"/><Relationship Id="rId7" Type="http://schemas.openxmlformats.org/officeDocument/2006/relationships/image" Target="../media/image23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164.png"/><Relationship Id="rId9" Type="http://schemas.openxmlformats.org/officeDocument/2006/relationships/image" Target="../media/image2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24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5.png"/><Relationship Id="rId4" Type="http://schemas.openxmlformats.org/officeDocument/2006/relationships/image" Target="../media/image1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163.png"/><Relationship Id="rId7" Type="http://schemas.openxmlformats.org/officeDocument/2006/relationships/image" Target="../media/image24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35.png"/><Relationship Id="rId4" Type="http://schemas.openxmlformats.org/officeDocument/2006/relationships/image" Target="../media/image164.png"/><Relationship Id="rId9" Type="http://schemas.openxmlformats.org/officeDocument/2006/relationships/image" Target="../media/image24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94.png"/><Relationship Id="rId7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24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50.png"/><Relationship Id="rId7" Type="http://schemas.openxmlformats.org/officeDocument/2006/relationships/image" Target="../media/image25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03.png"/><Relationship Id="rId9" Type="http://schemas.openxmlformats.org/officeDocument/2006/relationships/image" Target="../media/image2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94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1" Type="http://schemas.openxmlformats.org/officeDocument/2006/relationships/image" Target="../media/image262.png"/><Relationship Id="rId5" Type="http://schemas.openxmlformats.org/officeDocument/2006/relationships/image" Target="../media/image203.png"/><Relationship Id="rId10" Type="http://schemas.openxmlformats.org/officeDocument/2006/relationships/image" Target="../media/image261.png"/><Relationship Id="rId4" Type="http://schemas.openxmlformats.org/officeDocument/2006/relationships/image" Target="../media/image250.png"/><Relationship Id="rId9" Type="http://schemas.openxmlformats.org/officeDocument/2006/relationships/image" Target="../media/image26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50.png"/><Relationship Id="rId7" Type="http://schemas.openxmlformats.org/officeDocument/2006/relationships/image" Target="../media/image26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251.png"/><Relationship Id="rId4" Type="http://schemas.openxmlformats.org/officeDocument/2006/relationships/image" Target="../media/image203.png"/><Relationship Id="rId9" Type="http://schemas.openxmlformats.org/officeDocument/2006/relationships/image" Target="../media/image2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02.png"/><Relationship Id="rId7" Type="http://schemas.openxmlformats.org/officeDocument/2006/relationships/image" Target="../media/image26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51.png"/><Relationship Id="rId4" Type="http://schemas.openxmlformats.org/officeDocument/2006/relationships/image" Target="../media/image20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02.png"/><Relationship Id="rId7" Type="http://schemas.openxmlformats.org/officeDocument/2006/relationships/image" Target="../media/image27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03.png"/><Relationship Id="rId9" Type="http://schemas.openxmlformats.org/officeDocument/2006/relationships/image" Target="../media/image2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02.png"/><Relationship Id="rId7" Type="http://schemas.openxmlformats.org/officeDocument/2006/relationships/image" Target="../media/image27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image" Target="../media/image271.png"/><Relationship Id="rId4" Type="http://schemas.openxmlformats.org/officeDocument/2006/relationships/image" Target="../media/image203.png"/><Relationship Id="rId9" Type="http://schemas.openxmlformats.org/officeDocument/2006/relationships/image" Target="../media/image2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1.png"/><Relationship Id="rId4" Type="http://schemas.openxmlformats.org/officeDocument/2006/relationships/image" Target="../media/image2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02.png"/><Relationship Id="rId7" Type="http://schemas.openxmlformats.org/officeDocument/2006/relationships/image" Target="../media/image28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281.png"/><Relationship Id="rId10" Type="http://schemas.openxmlformats.org/officeDocument/2006/relationships/image" Target="../media/image285.png"/><Relationship Id="rId4" Type="http://schemas.openxmlformats.org/officeDocument/2006/relationships/image" Target="../media/image203.png"/><Relationship Id="rId9" Type="http://schemas.openxmlformats.org/officeDocument/2006/relationships/image" Target="../media/image28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02.png"/><Relationship Id="rId7" Type="http://schemas.openxmlformats.org/officeDocument/2006/relationships/image" Target="../media/image28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1.png"/><Relationship Id="rId4" Type="http://schemas.openxmlformats.org/officeDocument/2006/relationships/image" Target="../media/image203.png"/><Relationship Id="rId9" Type="http://schemas.openxmlformats.org/officeDocument/2006/relationships/image" Target="../media/image28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02.png"/><Relationship Id="rId7" Type="http://schemas.openxmlformats.org/officeDocument/2006/relationships/image" Target="../media/image2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03.png"/><Relationship Id="rId9" Type="http://schemas.openxmlformats.org/officeDocument/2006/relationships/image" Target="../media/image2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1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2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58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0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2.png"/><Relationship Id="rId7" Type="http://schemas.openxmlformats.org/officeDocument/2006/relationships/image" Target="../media/image31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30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02.png"/><Relationship Id="rId7" Type="http://schemas.openxmlformats.org/officeDocument/2006/relationships/image" Target="../media/image31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2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2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2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2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3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3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3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3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3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3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58.png"/><Relationship Id="rId4" Type="http://schemas.openxmlformats.org/officeDocument/2006/relationships/image" Target="../media/image9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4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4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4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8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5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94.png"/><Relationship Id="rId7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35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7" Type="http://schemas.openxmlformats.org/officeDocument/2006/relationships/image" Target="../media/image35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6186" y="5430697"/>
            <a:ext cx="1177342" cy="112287"/>
            <a:chOff x="-326186" y="5430697"/>
            <a:chExt cx="1177342" cy="112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26186" y="5430697"/>
              <a:ext cx="1177342" cy="1122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9760" y="1231800"/>
            <a:ext cx="6972493" cy="4411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306" y="2885680"/>
            <a:ext cx="10558117" cy="44010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02242" y="2020229"/>
            <a:ext cx="3710594" cy="112287"/>
            <a:chOff x="7102242" y="2020229"/>
            <a:chExt cx="3710594" cy="1122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2242" y="2020229"/>
              <a:ext cx="3710594" cy="112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12748" y="-134767"/>
            <a:ext cx="3266813" cy="3235125"/>
            <a:chOff x="-612748" y="-134767"/>
            <a:chExt cx="3266813" cy="32351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12748" y="-134767"/>
              <a:ext cx="3266813" cy="3235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93450" y="4638800"/>
            <a:ext cx="2819386" cy="2792038"/>
            <a:chOff x="7993450" y="4638800"/>
            <a:chExt cx="2819386" cy="27920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3450" y="4638800"/>
              <a:ext cx="2819386" cy="27920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39576" y="2392383"/>
            <a:ext cx="2100923" cy="2080544"/>
            <a:chOff x="2639576" y="2392383"/>
            <a:chExt cx="2100923" cy="20805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9576" y="2392383"/>
              <a:ext cx="2100923" cy="2080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522" y="3011231"/>
            <a:ext cx="1380216" cy="1380216"/>
            <a:chOff x="740522" y="3011231"/>
            <a:chExt cx="1380216" cy="13802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522" y="3011231"/>
              <a:ext cx="1380216" cy="13802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6296" y="1630773"/>
            <a:ext cx="7428348" cy="6464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2109" y="1377422"/>
            <a:ext cx="2491010" cy="2491010"/>
            <a:chOff x="1332109" y="1377422"/>
            <a:chExt cx="2491010" cy="24910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332109" y="1377422"/>
              <a:ext cx="2491010" cy="2491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2423" y="45417"/>
            <a:ext cx="6474661" cy="19994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3800" y="1627432"/>
            <a:ext cx="7127639" cy="5109069"/>
            <a:chOff x="1783800" y="1627432"/>
            <a:chExt cx="7127639" cy="5109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3800" y="1627432"/>
              <a:ext cx="7127639" cy="5109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0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9. LDAP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782E65BC-D91F-4A86-9CD5-5EF48B723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96" r="54231"/>
          <a:stretch/>
        </p:blipFill>
        <p:spPr bwMode="auto">
          <a:xfrm>
            <a:off x="4281487" y="3653146"/>
            <a:ext cx="4606341" cy="28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AFD73807-66A6-B97D-F138-110D23898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62" y="2600050"/>
            <a:ext cx="8235893" cy="108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D2C50-A210-A045-9A9B-AD4652BCFA6E}"/>
              </a:ext>
            </a:extLst>
          </p:cNvPr>
          <p:cNvSpPr txBox="1"/>
          <p:nvPr/>
        </p:nvSpPr>
        <p:spPr>
          <a:xfrm>
            <a:off x="1071753" y="6471984"/>
            <a:ext cx="8109912" cy="858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LDAP </a:t>
            </a:r>
            <a:r>
              <a:rPr lang="ko-KR" altLang="en-US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문법 중 하나인 “*”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사용하여 전체 조회가 가능하도록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작성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 정보가 조회됨을 확인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6595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5267" y="1612438"/>
            <a:ext cx="3627062" cy="34008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5867" y="3635734"/>
            <a:ext cx="12969999" cy="12343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7847" y="27970"/>
            <a:ext cx="2856222" cy="2828517"/>
            <a:chOff x="857847" y="27970"/>
            <a:chExt cx="2856222" cy="282851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847" y="27970"/>
              <a:ext cx="2856222" cy="2828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96853" y="4887248"/>
            <a:ext cx="2282833" cy="2323164"/>
            <a:chOff x="-1096853" y="4887248"/>
            <a:chExt cx="2282833" cy="23231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096853" y="4887248"/>
              <a:ext cx="2282833" cy="2323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0741" y="5228511"/>
            <a:ext cx="2169020" cy="2147981"/>
            <a:chOff x="8850741" y="5228511"/>
            <a:chExt cx="2169020" cy="21479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0741" y="5228511"/>
              <a:ext cx="2169020" cy="2147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35251" y="2856048"/>
            <a:ext cx="837973" cy="112287"/>
            <a:chOff x="9935251" y="2856048"/>
            <a:chExt cx="837973" cy="1122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5251" y="2856048"/>
              <a:ext cx="837973" cy="112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101073"/>
            <a:ext cx="6941403" cy="1769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3825E-34BD-921C-74EA-4D4FE56B9BE7}"/>
              </a:ext>
            </a:extLst>
          </p:cNvPr>
          <p:cNvSpPr txBox="1"/>
          <p:nvPr/>
        </p:nvSpPr>
        <p:spPr>
          <a:xfrm>
            <a:off x="3549124" y="1204941"/>
            <a:ext cx="359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Linux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서버 점검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3D9FF5-C7CC-22DC-4659-08ECC3113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650" y="1938850"/>
            <a:ext cx="6301274" cy="4156821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101073"/>
            <a:ext cx="6941403" cy="1769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3825E-34BD-921C-74EA-4D4FE56B9BE7}"/>
              </a:ext>
            </a:extLst>
          </p:cNvPr>
          <p:cNvSpPr txBox="1"/>
          <p:nvPr/>
        </p:nvSpPr>
        <p:spPr>
          <a:xfrm>
            <a:off x="3549124" y="1204941"/>
            <a:ext cx="359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Linux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서버 점검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1AC5C2-AEF3-D4D2-446E-23E5CC067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095" y="2562225"/>
            <a:ext cx="6224383" cy="30321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209627-0C85-C99D-0394-B36F52B058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4715" y="2239110"/>
            <a:ext cx="6081848" cy="49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181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101073"/>
            <a:ext cx="6941403" cy="1769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3825E-34BD-921C-74EA-4D4FE56B9BE7}"/>
              </a:ext>
            </a:extLst>
          </p:cNvPr>
          <p:cNvSpPr txBox="1"/>
          <p:nvPr/>
        </p:nvSpPr>
        <p:spPr>
          <a:xfrm>
            <a:off x="3443287" y="1204941"/>
            <a:ext cx="4108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Linux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서버 점검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6F6AB-5FE4-EBCD-7368-6C4E67DDD53A}"/>
              </a:ext>
            </a:extLst>
          </p:cNvPr>
          <p:cNvSpPr txBox="1"/>
          <p:nvPr/>
        </p:nvSpPr>
        <p:spPr>
          <a:xfrm>
            <a:off x="3367087" y="1835001"/>
            <a:ext cx="426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a)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계정 관리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root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계정 원격접속 제한</a:t>
            </a:r>
            <a:endParaRPr lang="ko-KR" alt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050BCC5C-EE6B-6F3D-AF82-5C5E42B6C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232" y="2723797"/>
            <a:ext cx="5944916" cy="6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C07DCE08-FF4A-9D44-39C6-745DCD49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597" y="3346322"/>
            <a:ext cx="6510186" cy="277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5527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101073"/>
            <a:ext cx="6941403" cy="1769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3825E-34BD-921C-74EA-4D4FE56B9BE7}"/>
              </a:ext>
            </a:extLst>
          </p:cNvPr>
          <p:cNvSpPr txBox="1"/>
          <p:nvPr/>
        </p:nvSpPr>
        <p:spPr>
          <a:xfrm>
            <a:off x="3443287" y="1204941"/>
            <a:ext cx="4108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Linux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서버 점검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6F6AB-5FE4-EBCD-7368-6C4E67DDD53A}"/>
              </a:ext>
            </a:extLst>
          </p:cNvPr>
          <p:cNvSpPr txBox="1"/>
          <p:nvPr/>
        </p:nvSpPr>
        <p:spPr>
          <a:xfrm>
            <a:off x="3367087" y="1794778"/>
            <a:ext cx="426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b)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계정 관리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패스워드 복잡성 설정</a:t>
            </a:r>
            <a:endParaRPr lang="ko-KR" altLang="en-US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30FD35E4-8851-0DC8-D50D-99A64804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265" y="3063690"/>
            <a:ext cx="5901565" cy="59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0BC7EA14-3109-40C6-7E71-69E760A1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08" y="4138428"/>
            <a:ext cx="9001288" cy="119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560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101073"/>
            <a:ext cx="6941403" cy="1769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3825E-34BD-921C-74EA-4D4FE56B9BE7}"/>
              </a:ext>
            </a:extLst>
          </p:cNvPr>
          <p:cNvSpPr txBox="1"/>
          <p:nvPr/>
        </p:nvSpPr>
        <p:spPr>
          <a:xfrm>
            <a:off x="3443287" y="1204941"/>
            <a:ext cx="4108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Linux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서버 점검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6F6AB-5FE4-EBCD-7368-6C4E67DDD53A}"/>
              </a:ext>
            </a:extLst>
          </p:cNvPr>
          <p:cNvSpPr txBox="1"/>
          <p:nvPr/>
        </p:nvSpPr>
        <p:spPr>
          <a:xfrm>
            <a:off x="3367087" y="1853439"/>
            <a:ext cx="426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c)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계정 관리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계정 잠금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임계값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설정</a:t>
            </a:r>
            <a:endParaRPr lang="ko-KR" altLang="en-US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73CBB822-7F27-1B25-964C-5D5ACE19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90" y="3025537"/>
            <a:ext cx="6809593" cy="7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6666B34D-C7EA-3909-B6D5-CE885F4E9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974" y="4014248"/>
            <a:ext cx="8734148" cy="159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789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101073"/>
            <a:ext cx="6941403" cy="1769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3825E-34BD-921C-74EA-4D4FE56B9BE7}"/>
              </a:ext>
            </a:extLst>
          </p:cNvPr>
          <p:cNvSpPr txBox="1"/>
          <p:nvPr/>
        </p:nvSpPr>
        <p:spPr>
          <a:xfrm>
            <a:off x="3293926" y="1194580"/>
            <a:ext cx="4108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Windows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서버 점검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3967A-5F33-C590-27C2-F6EB715CF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812" y="1838109"/>
            <a:ext cx="5838949" cy="47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1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101073"/>
            <a:ext cx="6941403" cy="1769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3825E-34BD-921C-74EA-4D4FE56B9BE7}"/>
              </a:ext>
            </a:extLst>
          </p:cNvPr>
          <p:cNvSpPr txBox="1"/>
          <p:nvPr/>
        </p:nvSpPr>
        <p:spPr>
          <a:xfrm>
            <a:off x="3293926" y="1194580"/>
            <a:ext cx="4108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Windows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서버 점검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0CAD5-D356-D144-6100-F1580E549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584" y="2430903"/>
            <a:ext cx="6315406" cy="312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E44E52-62CF-369E-416B-2CB7387B6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162" y="1984658"/>
            <a:ext cx="6315405" cy="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9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83045" y="5622140"/>
            <a:ext cx="1255826" cy="112287"/>
            <a:chOff x="9983045" y="5622140"/>
            <a:chExt cx="1255826" cy="112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3045" y="5622140"/>
              <a:ext cx="1255826" cy="112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095" y="2020229"/>
            <a:ext cx="3581581" cy="112287"/>
            <a:chOff x="-93095" y="2020229"/>
            <a:chExt cx="3581581" cy="112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3095" y="2020229"/>
              <a:ext cx="3581581" cy="1122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591" y="1152470"/>
            <a:ext cx="6542785" cy="6185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06390" y="308732"/>
            <a:ext cx="2932481" cy="2904036"/>
            <a:chOff x="8306390" y="308732"/>
            <a:chExt cx="2932481" cy="29040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6390" y="308732"/>
              <a:ext cx="2932481" cy="2904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0129" y="4375858"/>
            <a:ext cx="2100923" cy="2080544"/>
            <a:chOff x="880129" y="4375858"/>
            <a:chExt cx="2100923" cy="20805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129" y="4375858"/>
              <a:ext cx="2100923" cy="20805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71978" y="4980890"/>
            <a:ext cx="2491010" cy="2491010"/>
            <a:chOff x="-871978" y="4980890"/>
            <a:chExt cx="2491010" cy="24910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871978" y="4980890"/>
              <a:ext cx="2491010" cy="24910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7039" y="1609534"/>
            <a:ext cx="1493414" cy="6018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29396" y="5893892"/>
            <a:ext cx="4384474" cy="11035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79320" y="5480729"/>
            <a:ext cx="5122274" cy="4772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26590" y="2212362"/>
            <a:ext cx="2491010" cy="2491010"/>
            <a:chOff x="8326590" y="2212362"/>
            <a:chExt cx="2491010" cy="24910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8326590" y="2212362"/>
              <a:ext cx="2491010" cy="2491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966" y="213492"/>
            <a:ext cx="8773346" cy="16869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65271" y="2136988"/>
            <a:ext cx="4537143" cy="3287930"/>
            <a:chOff x="2965271" y="2136988"/>
            <a:chExt cx="4537143" cy="32879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5271" y="2136988"/>
              <a:ext cx="4537143" cy="3287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966" y="213492"/>
            <a:ext cx="8773346" cy="16869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2152" y="1720275"/>
            <a:ext cx="4747624" cy="4919005"/>
            <a:chOff x="842152" y="1720275"/>
            <a:chExt cx="4747624" cy="49190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152" y="1720275"/>
              <a:ext cx="4747624" cy="49190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37522" y="1694878"/>
            <a:ext cx="3499366" cy="5600360"/>
            <a:chOff x="6137522" y="1694878"/>
            <a:chExt cx="3499366" cy="56003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7522" y="1694878"/>
              <a:ext cx="3499366" cy="5600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966" y="213492"/>
            <a:ext cx="8773346" cy="16869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34738" y="2365723"/>
            <a:ext cx="3998208" cy="3616700"/>
            <a:chOff x="3234738" y="2365723"/>
            <a:chExt cx="3998208" cy="36167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4738" y="2365723"/>
              <a:ext cx="3998208" cy="3616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966" y="213492"/>
            <a:ext cx="8773346" cy="16869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558" y="1979183"/>
            <a:ext cx="4537143" cy="3679730"/>
            <a:chOff x="384558" y="1979183"/>
            <a:chExt cx="4537143" cy="36797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58" y="1979183"/>
              <a:ext cx="4537143" cy="3679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35809" y="2004579"/>
            <a:ext cx="3613903" cy="5359541"/>
            <a:chOff x="6435809" y="2004579"/>
            <a:chExt cx="3613903" cy="53595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5809" y="2004579"/>
              <a:ext cx="3613903" cy="5359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966" y="213492"/>
            <a:ext cx="8773346" cy="1686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8C37E3-CFCD-CA7C-F838-21B68792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3062286"/>
            <a:ext cx="4324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6B330A-A9F5-6452-9DDB-CE0664407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7" y="1631985"/>
            <a:ext cx="3736875" cy="23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982D75-FC8B-37BC-D58A-9D750C30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820" y="4148394"/>
            <a:ext cx="3704942" cy="24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243D32-18CA-0CD5-5C96-F7C97015102E}"/>
              </a:ext>
            </a:extLst>
          </p:cNvPr>
          <p:cNvSpPr txBox="1"/>
          <p:nvPr/>
        </p:nvSpPr>
        <p:spPr>
          <a:xfrm>
            <a:off x="1824157" y="4981076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본사 백본 스위치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93F43-CC33-1975-1471-96F2B5AE3BEF}"/>
              </a:ext>
            </a:extLst>
          </p:cNvPr>
          <p:cNvSpPr txBox="1"/>
          <p:nvPr/>
        </p:nvSpPr>
        <p:spPr>
          <a:xfrm>
            <a:off x="5166495" y="6677025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본사 백본 스위치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1_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vrrp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및 라우팅 설정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</a:t>
            </a:r>
            <a:endParaRPr lang="ko-KR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898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966" y="213492"/>
            <a:ext cx="8773346" cy="16869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7B09BE6-B2F8-0E93-F55F-86059D00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" y="2832279"/>
            <a:ext cx="4675931" cy="19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3A5CCE4-0785-2CA8-F8D4-0E04869E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35" y="1643398"/>
            <a:ext cx="38766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DD65B91-45B2-F2B4-F14D-FCF7B36C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311" y="3846462"/>
            <a:ext cx="3809999" cy="255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BAC530-FF5D-AF3E-5C4D-FEAFDFB1FB7A}"/>
              </a:ext>
            </a:extLst>
          </p:cNvPr>
          <p:cNvSpPr txBox="1"/>
          <p:nvPr/>
        </p:nvSpPr>
        <p:spPr>
          <a:xfrm>
            <a:off x="5281203" y="644643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본사 백본 스위치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2_vrrp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및 라우팅 설정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</a:t>
            </a:r>
            <a:endParaRPr lang="ko-KR" altLang="en-US" b="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1ADAD-F275-BA86-35EC-DD6A97849C63}"/>
              </a:ext>
            </a:extLst>
          </p:cNvPr>
          <p:cNvSpPr txBox="1"/>
          <p:nvPr/>
        </p:nvSpPr>
        <p:spPr>
          <a:xfrm>
            <a:off x="1802357" y="4941189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본사 백본 스위치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9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966" y="213492"/>
            <a:ext cx="8773346" cy="1686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2904F8-2B8A-2E05-561A-F642B2F70724}"/>
              </a:ext>
            </a:extLst>
          </p:cNvPr>
          <p:cNvSpPr txBox="1"/>
          <p:nvPr/>
        </p:nvSpPr>
        <p:spPr>
          <a:xfrm>
            <a:off x="4770728" y="6900243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본사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MSW1_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게이트웨이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vrrp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vlan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10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</a:t>
            </a:r>
            <a:endParaRPr lang="ko-KR" altLang="en-US" b="0" dirty="0">
              <a:effectLst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B4918CE6-78E8-5FA8-0B31-4BA705F55CDF}"/>
              </a:ext>
            </a:extLst>
          </p:cNvPr>
          <p:cNvGrpSpPr/>
          <p:nvPr/>
        </p:nvGrpSpPr>
        <p:grpSpPr>
          <a:xfrm>
            <a:off x="776287" y="2826858"/>
            <a:ext cx="4297801" cy="3250803"/>
            <a:chOff x="661518" y="2233032"/>
            <a:chExt cx="4537143" cy="3274081"/>
          </a:xfrm>
        </p:grpSpPr>
        <p:pic>
          <p:nvPicPr>
            <p:cNvPr id="5" name="Object 13">
              <a:extLst>
                <a:ext uri="{FF2B5EF4-FFF2-40B4-BE49-F238E27FC236}">
                  <a16:creationId xmlns:a16="http://schemas.microsoft.com/office/drawing/2014/main" id="{8860FAA1-48DD-49A0-F434-AD2C6AEB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518" y="2233032"/>
              <a:ext cx="4537143" cy="3274081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87BCE7-E978-6AB2-93BD-A33CDEB1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92" y="1354413"/>
            <a:ext cx="3999313" cy="247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108DE7-BAEF-3F50-2EA8-6172EBD9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7" y="3100764"/>
            <a:ext cx="3999313" cy="36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44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966" y="213492"/>
            <a:ext cx="8773346" cy="1686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2904F8-2B8A-2E05-561A-F642B2F70724}"/>
              </a:ext>
            </a:extLst>
          </p:cNvPr>
          <p:cNvSpPr txBox="1"/>
          <p:nvPr/>
        </p:nvSpPr>
        <p:spPr>
          <a:xfrm>
            <a:off x="2552009" y="5651186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본사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MSW1_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게이트웨이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vrrp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vlan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10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</a:t>
            </a:r>
            <a:endParaRPr lang="ko-KR" altLang="en-US" b="0" dirty="0"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731C03-C5F1-45C3-D9DA-033CDD4D9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75" y="2412646"/>
            <a:ext cx="7014765" cy="301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2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966" y="213492"/>
            <a:ext cx="8773346" cy="168695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8A84C24-BB46-2F1F-143C-C70C3B73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10" y="3621148"/>
            <a:ext cx="4903335" cy="204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2F8E044-6CFD-B089-0340-DE50D0731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87" y="1561833"/>
            <a:ext cx="46767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53757E3-B145-6BB1-C63F-5AEC46EB5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480" y="3360284"/>
            <a:ext cx="3838575" cy="359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083E7-21EC-C236-4091-AC15E1CECA7E}"/>
              </a:ext>
            </a:extLst>
          </p:cNvPr>
          <p:cNvSpPr txBox="1"/>
          <p:nvPr/>
        </p:nvSpPr>
        <p:spPr>
          <a:xfrm>
            <a:off x="4818650" y="7000379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본사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MSW 2_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게이트웨이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vrrp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vlan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</a:t>
            </a:r>
            <a:endParaRPr lang="ko-KR" altLang="en-US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23014-B172-E0AB-6C1C-E10548DD177A}"/>
              </a:ext>
            </a:extLst>
          </p:cNvPr>
          <p:cNvSpPr txBox="1"/>
          <p:nvPr/>
        </p:nvSpPr>
        <p:spPr>
          <a:xfrm>
            <a:off x="1919287" y="573479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본사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MSW 2&gt;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09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35251" y="2056995"/>
            <a:ext cx="837973" cy="112287"/>
            <a:chOff x="9935251" y="2056995"/>
            <a:chExt cx="837973" cy="112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5251" y="2056995"/>
              <a:ext cx="837973" cy="1122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4026" y="850116"/>
            <a:ext cx="10743896" cy="3057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72433" y="4762247"/>
            <a:ext cx="2287702" cy="2265511"/>
            <a:chOff x="8672433" y="4762247"/>
            <a:chExt cx="2287702" cy="22655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2433" y="4762247"/>
              <a:ext cx="2287702" cy="2265511"/>
            </a:xfrm>
            <a:prstGeom prst="rect">
              <a:avLst/>
            </a:prstGeom>
          </p:spPr>
        </p:pic>
      </p:grpSp>
      <p:pic>
        <p:nvPicPr>
          <p:cNvPr id="32" name="Object 5">
            <a:extLst>
              <a:ext uri="{FF2B5EF4-FFF2-40B4-BE49-F238E27FC236}">
                <a16:creationId xmlns:a16="http://schemas.microsoft.com/office/drawing/2014/main" id="{14E22A72-38C8-4362-A848-2A922B62B7A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149" y="2935212"/>
            <a:ext cx="1155510" cy="1446004"/>
          </a:xfrm>
          <a:prstGeom prst="rect">
            <a:avLst/>
          </a:prstGeom>
        </p:spPr>
      </p:pic>
      <p:pic>
        <p:nvPicPr>
          <p:cNvPr id="33" name="Object 6">
            <a:extLst>
              <a:ext uri="{FF2B5EF4-FFF2-40B4-BE49-F238E27FC236}">
                <a16:creationId xmlns:a16="http://schemas.microsoft.com/office/drawing/2014/main" id="{A8EDE910-F71D-439F-A82D-4D834720767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000" y="4915867"/>
            <a:ext cx="1159776" cy="1446004"/>
          </a:xfrm>
          <a:prstGeom prst="rect">
            <a:avLst/>
          </a:prstGeom>
        </p:spPr>
      </p:pic>
      <p:pic>
        <p:nvPicPr>
          <p:cNvPr id="34" name="Object 7">
            <a:extLst>
              <a:ext uri="{FF2B5EF4-FFF2-40B4-BE49-F238E27FC236}">
                <a16:creationId xmlns:a16="http://schemas.microsoft.com/office/drawing/2014/main" id="{01A77672-F4E5-466F-A77A-D421EE0979F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776" y="3392850"/>
            <a:ext cx="906569" cy="439416"/>
          </a:xfrm>
          <a:prstGeom prst="rect">
            <a:avLst/>
          </a:prstGeom>
        </p:spPr>
      </p:pic>
      <p:pic>
        <p:nvPicPr>
          <p:cNvPr id="35" name="Object 8">
            <a:extLst>
              <a:ext uri="{FF2B5EF4-FFF2-40B4-BE49-F238E27FC236}">
                <a16:creationId xmlns:a16="http://schemas.microsoft.com/office/drawing/2014/main" id="{9B1615AF-A2F2-48FA-BAE8-F8BEAA529F5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4087" y="3685184"/>
            <a:ext cx="1504591" cy="320877"/>
          </a:xfrm>
          <a:prstGeom prst="rect">
            <a:avLst/>
          </a:prstGeom>
        </p:spPr>
      </p:pic>
      <p:pic>
        <p:nvPicPr>
          <p:cNvPr id="36" name="Object 9">
            <a:extLst>
              <a:ext uri="{FF2B5EF4-FFF2-40B4-BE49-F238E27FC236}">
                <a16:creationId xmlns:a16="http://schemas.microsoft.com/office/drawing/2014/main" id="{28FB7A0D-943F-491B-9C91-049C2EF83DF2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772" y="5373506"/>
            <a:ext cx="1282759" cy="440235"/>
          </a:xfrm>
          <a:prstGeom prst="rect">
            <a:avLst/>
          </a:prstGeom>
        </p:spPr>
      </p:pic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28715965-8DB1-42DC-9C4C-CD50D27B770D}"/>
              </a:ext>
            </a:extLst>
          </p:cNvPr>
          <p:cNvGrpSpPr/>
          <p:nvPr/>
        </p:nvGrpSpPr>
        <p:grpSpPr>
          <a:xfrm>
            <a:off x="-351052" y="198417"/>
            <a:ext cx="2502800" cy="2478523"/>
            <a:chOff x="-351052" y="198417"/>
            <a:chExt cx="2502800" cy="2478523"/>
          </a:xfrm>
        </p:grpSpPr>
        <p:pic>
          <p:nvPicPr>
            <p:cNvPr id="38" name="Object 14">
              <a:extLst>
                <a:ext uri="{FF2B5EF4-FFF2-40B4-BE49-F238E27FC236}">
                  <a16:creationId xmlns:a16="http://schemas.microsoft.com/office/drawing/2014/main" id="{DBCD55B8-5B6A-4B09-A43D-AB8C53A42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51052" y="198417"/>
              <a:ext cx="2502800" cy="2478523"/>
            </a:xfrm>
            <a:prstGeom prst="rect">
              <a:avLst/>
            </a:prstGeom>
          </p:spPr>
        </p:pic>
      </p:grpSp>
      <p:pic>
        <p:nvPicPr>
          <p:cNvPr id="39" name="Object 16">
            <a:extLst>
              <a:ext uri="{FF2B5EF4-FFF2-40B4-BE49-F238E27FC236}">
                <a16:creationId xmlns:a16="http://schemas.microsoft.com/office/drawing/2014/main" id="{1CA06527-AC0D-42F2-8955-B8D2E830D16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3572" y="4055067"/>
            <a:ext cx="1855378" cy="668550"/>
          </a:xfrm>
          <a:prstGeom prst="rect">
            <a:avLst/>
          </a:prstGeom>
        </p:spPr>
      </p:pic>
      <p:pic>
        <p:nvPicPr>
          <p:cNvPr id="40" name="Object 17">
            <a:extLst>
              <a:ext uri="{FF2B5EF4-FFF2-40B4-BE49-F238E27FC236}">
                <a16:creationId xmlns:a16="http://schemas.microsoft.com/office/drawing/2014/main" id="{45FE5599-A6CD-4586-A356-14986435734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597" y="5678702"/>
            <a:ext cx="1034039" cy="1909801"/>
          </a:xfrm>
          <a:prstGeom prst="rect">
            <a:avLst/>
          </a:prstGeom>
        </p:spPr>
      </p:pic>
      <p:pic>
        <p:nvPicPr>
          <p:cNvPr id="41" name="Object 18">
            <a:extLst>
              <a:ext uri="{FF2B5EF4-FFF2-40B4-BE49-F238E27FC236}">
                <a16:creationId xmlns:a16="http://schemas.microsoft.com/office/drawing/2014/main" id="{A5F69CAC-2F1C-4042-BF78-5DAA55BCC17D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8597" y="4657883"/>
            <a:ext cx="1251915" cy="676286"/>
          </a:xfrm>
          <a:prstGeom prst="rect">
            <a:avLst/>
          </a:prstGeom>
        </p:spPr>
      </p:pic>
      <p:pic>
        <p:nvPicPr>
          <p:cNvPr id="42" name="Object 19">
            <a:extLst>
              <a:ext uri="{FF2B5EF4-FFF2-40B4-BE49-F238E27FC236}">
                <a16:creationId xmlns:a16="http://schemas.microsoft.com/office/drawing/2014/main" id="{EE09FB0F-66D6-4337-854E-74ED32D0084F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85925" y="2935211"/>
            <a:ext cx="1171138" cy="1446003"/>
          </a:xfrm>
          <a:prstGeom prst="rect">
            <a:avLst/>
          </a:prstGeom>
        </p:spPr>
      </p:pic>
      <p:pic>
        <p:nvPicPr>
          <p:cNvPr id="43" name="Object 20">
            <a:extLst>
              <a:ext uri="{FF2B5EF4-FFF2-40B4-BE49-F238E27FC236}">
                <a16:creationId xmlns:a16="http://schemas.microsoft.com/office/drawing/2014/main" id="{C995CD80-3B57-47F5-BF51-C15F2E81D0FB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43475" y="3409166"/>
            <a:ext cx="973664" cy="425168"/>
          </a:xfrm>
          <a:prstGeom prst="rect">
            <a:avLst/>
          </a:prstGeom>
        </p:spPr>
      </p:pic>
      <p:pic>
        <p:nvPicPr>
          <p:cNvPr id="44" name="Object 21">
            <a:extLst>
              <a:ext uri="{FF2B5EF4-FFF2-40B4-BE49-F238E27FC236}">
                <a16:creationId xmlns:a16="http://schemas.microsoft.com/office/drawing/2014/main" id="{48370EBD-AB15-4082-B947-AAC61C85DEDB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75521" y="3698045"/>
            <a:ext cx="1118686" cy="3159886"/>
          </a:xfrm>
          <a:prstGeom prst="rect">
            <a:avLst/>
          </a:prstGeom>
        </p:spPr>
      </p:pic>
      <p:pic>
        <p:nvPicPr>
          <p:cNvPr id="45" name="Object 22">
            <a:extLst>
              <a:ext uri="{FF2B5EF4-FFF2-40B4-BE49-F238E27FC236}">
                <a16:creationId xmlns:a16="http://schemas.microsoft.com/office/drawing/2014/main" id="{795562A7-47AA-4112-8245-8EF831B008C5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6149" y="3597430"/>
            <a:ext cx="1162614" cy="1446003"/>
          </a:xfrm>
          <a:prstGeom prst="rect">
            <a:avLst/>
          </a:prstGeom>
        </p:spPr>
      </p:pic>
      <p:pic>
        <p:nvPicPr>
          <p:cNvPr id="46" name="Object 23">
            <a:extLst>
              <a:ext uri="{FF2B5EF4-FFF2-40B4-BE49-F238E27FC236}">
                <a16:creationId xmlns:a16="http://schemas.microsoft.com/office/drawing/2014/main" id="{07A2986A-956E-4CC4-AEE6-3A235357BFEA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82516" y="2947335"/>
            <a:ext cx="1160719" cy="1446003"/>
          </a:xfrm>
          <a:prstGeom prst="rect">
            <a:avLst/>
          </a:prstGeom>
        </p:spPr>
      </p:pic>
      <p:pic>
        <p:nvPicPr>
          <p:cNvPr id="47" name="Object 24">
            <a:extLst>
              <a:ext uri="{FF2B5EF4-FFF2-40B4-BE49-F238E27FC236}">
                <a16:creationId xmlns:a16="http://schemas.microsoft.com/office/drawing/2014/main" id="{7F74E97D-D28D-4276-AA78-E38C18DC5BC2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28229" y="3368782"/>
            <a:ext cx="859759" cy="513464"/>
          </a:xfrm>
          <a:prstGeom prst="rect">
            <a:avLst/>
          </a:prstGeom>
        </p:spPr>
      </p:pic>
      <p:pic>
        <p:nvPicPr>
          <p:cNvPr id="48" name="Object 25">
            <a:extLst>
              <a:ext uri="{FF2B5EF4-FFF2-40B4-BE49-F238E27FC236}">
                <a16:creationId xmlns:a16="http://schemas.microsoft.com/office/drawing/2014/main" id="{865AEC79-D9C5-43A4-B819-C32255D47C08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82516" y="5018989"/>
            <a:ext cx="1165452" cy="1446003"/>
          </a:xfrm>
          <a:prstGeom prst="rect">
            <a:avLst/>
          </a:prstGeom>
        </p:spPr>
      </p:pic>
      <p:pic>
        <p:nvPicPr>
          <p:cNvPr id="49" name="Object 26">
            <a:extLst>
              <a:ext uri="{FF2B5EF4-FFF2-40B4-BE49-F238E27FC236}">
                <a16:creationId xmlns:a16="http://schemas.microsoft.com/office/drawing/2014/main" id="{FBA68CCE-2547-45D2-9BC8-C5B1789077CC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40067" y="5492940"/>
            <a:ext cx="925340" cy="425168"/>
          </a:xfrm>
          <a:prstGeom prst="rect">
            <a:avLst/>
          </a:prstGeom>
        </p:spPr>
      </p:pic>
      <p:pic>
        <p:nvPicPr>
          <p:cNvPr id="50" name="Object 27">
            <a:extLst>
              <a:ext uri="{FF2B5EF4-FFF2-40B4-BE49-F238E27FC236}">
                <a16:creationId xmlns:a16="http://schemas.microsoft.com/office/drawing/2014/main" id="{53154612-88A3-4402-AAF3-4DB8133F4922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61788" y="2935212"/>
            <a:ext cx="1164033" cy="1446003"/>
          </a:xfrm>
          <a:prstGeom prst="rect">
            <a:avLst/>
          </a:prstGeom>
        </p:spPr>
      </p:pic>
      <p:pic>
        <p:nvPicPr>
          <p:cNvPr id="51" name="Object 28">
            <a:extLst>
              <a:ext uri="{FF2B5EF4-FFF2-40B4-BE49-F238E27FC236}">
                <a16:creationId xmlns:a16="http://schemas.microsoft.com/office/drawing/2014/main" id="{AB66E621-B9F3-434D-90CA-E4B59DF21651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05207" y="3356649"/>
            <a:ext cx="1031026" cy="510178"/>
          </a:xfrm>
          <a:prstGeom prst="rect">
            <a:avLst/>
          </a:prstGeom>
        </p:spPr>
      </p:pic>
      <p:pic>
        <p:nvPicPr>
          <p:cNvPr id="52" name="Object 29">
            <a:extLst>
              <a:ext uri="{FF2B5EF4-FFF2-40B4-BE49-F238E27FC236}">
                <a16:creationId xmlns:a16="http://schemas.microsoft.com/office/drawing/2014/main" id="{C9E703DE-7FFB-45A0-A984-BFC7FC50100B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25221" y="3727775"/>
            <a:ext cx="1168220" cy="1744696"/>
          </a:xfrm>
          <a:prstGeom prst="rect">
            <a:avLst/>
          </a:prstGeom>
        </p:spPr>
      </p:pic>
      <p:pic>
        <p:nvPicPr>
          <p:cNvPr id="53" name="Object 30">
            <a:extLst>
              <a:ext uri="{FF2B5EF4-FFF2-40B4-BE49-F238E27FC236}">
                <a16:creationId xmlns:a16="http://schemas.microsoft.com/office/drawing/2014/main" id="{6BDAB0B1-7554-4EC8-8155-3AFDE7A11A42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946255" y="5773988"/>
            <a:ext cx="1361982" cy="5053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074B5A-0C23-8FF5-0DAD-BD88F15874F5}"/>
              </a:ext>
            </a:extLst>
          </p:cNvPr>
          <p:cNvSpPr/>
          <p:nvPr/>
        </p:nvSpPr>
        <p:spPr>
          <a:xfrm>
            <a:off x="7239758" y="3019425"/>
            <a:ext cx="2287702" cy="1035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46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966" y="213492"/>
            <a:ext cx="8773346" cy="168695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8005B07-F629-102B-1150-DF56385C9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7" y="2888897"/>
            <a:ext cx="857428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EE453-C24D-C931-A1E4-F0106DCD7EFD}"/>
              </a:ext>
            </a:extLst>
          </p:cNvPr>
          <p:cNvSpPr txBox="1"/>
          <p:nvPr/>
        </p:nvSpPr>
        <p:spPr>
          <a:xfrm>
            <a:off x="1538287" y="4621106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본사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MSW 2_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게이트웨이 인터페이스 및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VLAN, default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라우팅 설정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</a:t>
            </a:r>
            <a:endParaRPr lang="ko-KR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9794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556" y="175345"/>
            <a:ext cx="7165013" cy="16869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558" y="2250073"/>
            <a:ext cx="4537143" cy="2997070"/>
            <a:chOff x="384558" y="2250073"/>
            <a:chExt cx="4537143" cy="29970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58" y="2250073"/>
              <a:ext cx="4537143" cy="29970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1701" y="2190201"/>
            <a:ext cx="5300502" cy="3181502"/>
            <a:chOff x="4921701" y="2190201"/>
            <a:chExt cx="5300502" cy="31815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1701" y="2190201"/>
              <a:ext cx="5300502" cy="3181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556" y="175345"/>
            <a:ext cx="7165013" cy="16869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482" y="2459213"/>
            <a:ext cx="4881188" cy="2643479"/>
            <a:chOff x="126482" y="2459213"/>
            <a:chExt cx="4881188" cy="26434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82" y="2459213"/>
              <a:ext cx="4881188" cy="2643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08034" y="2570012"/>
            <a:ext cx="5349152" cy="2421880"/>
            <a:chOff x="5008034" y="2570012"/>
            <a:chExt cx="5349152" cy="24218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8034" y="2570012"/>
              <a:ext cx="5349152" cy="2421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027" y="1012779"/>
              <a:ext cx="1601644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9679" y="312261"/>
            <a:ext cx="5835232" cy="16975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1332" y="2648621"/>
            <a:ext cx="4537143" cy="2682954"/>
            <a:chOff x="681332" y="2648621"/>
            <a:chExt cx="4537143" cy="26829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332" y="2648621"/>
              <a:ext cx="4537143" cy="26829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2126" y="2427942"/>
            <a:ext cx="4537143" cy="3124311"/>
            <a:chOff x="5682126" y="2427942"/>
            <a:chExt cx="4537143" cy="31243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2126" y="2427942"/>
              <a:ext cx="4537143" cy="3124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027" y="1012779"/>
              <a:ext cx="1601644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031" y="222927"/>
            <a:ext cx="7239337" cy="18136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0071" y="2212313"/>
            <a:ext cx="3417000" cy="4537143"/>
            <a:chOff x="820071" y="2212313"/>
            <a:chExt cx="3417000" cy="453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071" y="2212313"/>
              <a:ext cx="3417000" cy="453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56598" y="2314547"/>
            <a:ext cx="3344652" cy="4537143"/>
            <a:chOff x="6156598" y="2314547"/>
            <a:chExt cx="3344652" cy="453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6598" y="2314547"/>
              <a:ext cx="3344652" cy="453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71750" y="6666709"/>
            <a:ext cx="3684332" cy="7141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027" y="1012779"/>
              <a:ext cx="1601644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031" y="223460"/>
            <a:ext cx="7239337" cy="18136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7889" y="2378039"/>
            <a:ext cx="3050837" cy="4537143"/>
            <a:chOff x="1397889" y="2378039"/>
            <a:chExt cx="3050837" cy="453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7889" y="2378039"/>
              <a:ext cx="3050837" cy="453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23484" y="2378039"/>
            <a:ext cx="2843702" cy="4537143"/>
            <a:chOff x="6323484" y="2378039"/>
            <a:chExt cx="2843702" cy="453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3484" y="2378039"/>
              <a:ext cx="2843702" cy="45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027" y="1012779"/>
              <a:ext cx="1601644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031" y="223460"/>
            <a:ext cx="7239337" cy="18136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1332" y="2387320"/>
            <a:ext cx="4537143" cy="3707272"/>
            <a:chOff x="681332" y="2387320"/>
            <a:chExt cx="4537143" cy="37072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332" y="2387320"/>
              <a:ext cx="4537143" cy="37072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71544" y="2517604"/>
            <a:ext cx="4537143" cy="3446703"/>
            <a:chOff x="5671544" y="2517604"/>
            <a:chExt cx="4537143" cy="34467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1544" y="2517604"/>
              <a:ext cx="4537143" cy="3446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027" y="1012779"/>
              <a:ext cx="1601644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031" y="223460"/>
            <a:ext cx="7239337" cy="18136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94076" y="2826858"/>
            <a:ext cx="5307087" cy="2132832"/>
            <a:chOff x="2694076" y="2826858"/>
            <a:chExt cx="5307087" cy="21328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4076" y="2826858"/>
              <a:ext cx="5307087" cy="2132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027" y="1012779"/>
              <a:ext cx="1601644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490" y="288927"/>
            <a:ext cx="7139956" cy="17410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1333" y="1468909"/>
            <a:ext cx="3304381" cy="2370202"/>
            <a:chOff x="681333" y="1468909"/>
            <a:chExt cx="3304381" cy="23702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333" y="1468909"/>
              <a:ext cx="3304381" cy="23702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1333" y="3982011"/>
            <a:ext cx="4537143" cy="3191864"/>
            <a:chOff x="681333" y="3982011"/>
            <a:chExt cx="4537143" cy="31918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333" y="3982011"/>
              <a:ext cx="4537143" cy="31918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2126" y="3982011"/>
            <a:ext cx="4537143" cy="3172209"/>
            <a:chOff x="5682126" y="3982011"/>
            <a:chExt cx="4537143" cy="31722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2126" y="3982011"/>
              <a:ext cx="4537143" cy="3172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027" y="1012779"/>
              <a:ext cx="1601644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490" y="288927"/>
            <a:ext cx="7139956" cy="17410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1698" y="1579484"/>
            <a:ext cx="3141220" cy="2711296"/>
            <a:chOff x="921698" y="1579484"/>
            <a:chExt cx="3141220" cy="27112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698" y="1579484"/>
              <a:ext cx="3141220" cy="2711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476" y="5016074"/>
            <a:ext cx="4537143" cy="1512381"/>
            <a:chOff x="810476" y="5016074"/>
            <a:chExt cx="4537143" cy="15123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476" y="5016074"/>
              <a:ext cx="4537143" cy="151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2126" y="2935131"/>
            <a:ext cx="4537143" cy="3636150"/>
            <a:chOff x="5682126" y="2935131"/>
            <a:chExt cx="4537143" cy="36361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2126" y="2935131"/>
              <a:ext cx="4537143" cy="3636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35251" y="2856048"/>
            <a:ext cx="837973" cy="112287"/>
            <a:chOff x="9935251" y="2856048"/>
            <a:chExt cx="837973" cy="112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5251" y="2856048"/>
              <a:ext cx="837973" cy="112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6155" y="20486"/>
            <a:ext cx="2609361" cy="2584050"/>
            <a:chOff x="3326155" y="20486"/>
            <a:chExt cx="2609361" cy="25840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6155" y="20486"/>
              <a:ext cx="2609361" cy="25840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7033" y="4801853"/>
            <a:ext cx="2446565" cy="2446565"/>
            <a:chOff x="-527033" y="4801853"/>
            <a:chExt cx="2446565" cy="2446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527033" y="4801853"/>
              <a:ext cx="2446565" cy="2446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3767" y="4257329"/>
            <a:ext cx="2019369" cy="1999781"/>
            <a:chOff x="1153767" y="4257329"/>
            <a:chExt cx="2019369" cy="19997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3767" y="4257329"/>
              <a:ext cx="2019369" cy="19997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5196" y="1609344"/>
            <a:ext cx="3598639" cy="34005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1048" y="3513381"/>
            <a:ext cx="10163017" cy="13658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97785" y="4562632"/>
            <a:ext cx="2627175" cy="5895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027" y="1012779"/>
              <a:ext cx="1601644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490" y="288927"/>
            <a:ext cx="7139956" cy="1741051"/>
          </a:xfrm>
          <a:prstGeom prst="rect">
            <a:avLst/>
          </a:prstGeom>
        </p:spPr>
      </p:pic>
      <p:pic>
        <p:nvPicPr>
          <p:cNvPr id="7170" name="Picture 2" descr="https://lh5.googleusercontent.com/XNxKf9v3PRmCSTE7VZM83KcEoC8MyTyZhYXzEiEv7nqiYGN4U_f84FcJP_vCPXdJhXB-2pEE_f01hrZXAK989YzeM1rfCbJWvf1r6WWx-WaA7s0KmFdySIRbow_2sgXWs0URpuAxyWgqNCAtmUwyxww">
            <a:extLst>
              <a:ext uri="{FF2B5EF4-FFF2-40B4-BE49-F238E27FC236}">
                <a16:creationId xmlns:a16="http://schemas.microsoft.com/office/drawing/2014/main" id="{087E0ADC-5831-4542-BB20-1AE780AC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12" y="1724025"/>
            <a:ext cx="4171151" cy="24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5.googleusercontent.com/xYoSZ0uCEIHGbUAWfe7BQFHpaY_u7t00FwmXAFKTeok4PE3F2Peoeejs0qnvtXSNg-xJzky7q9886qQTcfLxzILvHn2jLafsJ8CrEU5B5B_kGMtRtrEPqVAUddmI_QguP5zi6MKsI2MiwrKtgF7yPFw">
            <a:extLst>
              <a:ext uri="{FF2B5EF4-FFF2-40B4-BE49-F238E27FC236}">
                <a16:creationId xmlns:a16="http://schemas.microsoft.com/office/drawing/2014/main" id="{F5A5BD47-7154-4550-AD90-DFD6A1A04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1" y="4446746"/>
            <a:ext cx="4763459" cy="224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B1ED417-5537-4B31-B103-F94B236284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9287" y="2682868"/>
            <a:ext cx="5479983" cy="332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97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3109" y="48598"/>
            <a:ext cx="6511908" cy="1986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17408" y="1932194"/>
            <a:ext cx="6860422" cy="4917529"/>
            <a:chOff x="1917408" y="1932194"/>
            <a:chExt cx="6860422" cy="49175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7408" y="1932194"/>
              <a:ext cx="6860422" cy="4917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06804" y="200103"/>
            <a:ext cx="5092089" cy="16838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558" y="4433240"/>
            <a:ext cx="4537143" cy="2592653"/>
            <a:chOff x="384558" y="4433240"/>
            <a:chExt cx="4537143" cy="25926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58" y="4433240"/>
              <a:ext cx="4537143" cy="25926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20043" y="3601745"/>
            <a:ext cx="4537143" cy="995117"/>
            <a:chOff x="5820043" y="3601745"/>
            <a:chExt cx="4537143" cy="9951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0043" y="3601745"/>
              <a:ext cx="4537143" cy="9951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62371" y="4596862"/>
            <a:ext cx="4537143" cy="2429031"/>
            <a:chOff x="5862371" y="4596862"/>
            <a:chExt cx="4537143" cy="24290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2371" y="4596862"/>
              <a:ext cx="4537143" cy="242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242" y="1811781"/>
            <a:ext cx="2500925" cy="2414830"/>
            <a:chOff x="603242" y="1811781"/>
            <a:chExt cx="2500925" cy="24148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42" y="1811781"/>
              <a:ext cx="2500925" cy="24148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3364" y="1539192"/>
            <a:ext cx="1160681" cy="1160681"/>
            <a:chOff x="1273364" y="1539192"/>
            <a:chExt cx="1160681" cy="11606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64" y="1539192"/>
              <a:ext cx="1160681" cy="1160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932" y="1020732"/>
              <a:ext cx="2975721" cy="316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3709" y="200103"/>
            <a:ext cx="5010851" cy="16838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3074" y="1942776"/>
            <a:ext cx="2980224" cy="3172496"/>
            <a:chOff x="583074" y="1942776"/>
            <a:chExt cx="2980224" cy="31724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074" y="1942776"/>
              <a:ext cx="2980224" cy="3172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074" y="5415005"/>
            <a:ext cx="4537143" cy="1211026"/>
            <a:chOff x="583074" y="5415005"/>
            <a:chExt cx="4537143" cy="12110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074" y="5415005"/>
              <a:ext cx="4537143" cy="1211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2126" y="3349692"/>
            <a:ext cx="4537143" cy="947176"/>
            <a:chOff x="5682126" y="3349692"/>
            <a:chExt cx="4537143" cy="9471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2126" y="3349692"/>
              <a:ext cx="4537143" cy="9471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86888" y="4715212"/>
            <a:ext cx="4537143" cy="1910819"/>
            <a:chOff x="5586888" y="4715212"/>
            <a:chExt cx="4537143" cy="19108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6888" y="4715212"/>
              <a:ext cx="4537143" cy="1910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8992" y="1609858"/>
            <a:ext cx="3690905" cy="34034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743" y="3588115"/>
            <a:ext cx="13014702" cy="1282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7847" y="27970"/>
            <a:ext cx="2856222" cy="2828517"/>
            <a:chOff x="857847" y="27970"/>
            <a:chExt cx="2856222" cy="282851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847" y="27970"/>
              <a:ext cx="2856222" cy="2828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96853" y="4887248"/>
            <a:ext cx="2282833" cy="2323164"/>
            <a:chOff x="-1096853" y="4887248"/>
            <a:chExt cx="2282833" cy="23231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096853" y="4887248"/>
              <a:ext cx="2282833" cy="2323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0741" y="5228511"/>
            <a:ext cx="2169020" cy="2147981"/>
            <a:chOff x="8850741" y="5228511"/>
            <a:chExt cx="2169020" cy="21479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0741" y="5228511"/>
              <a:ext cx="2169020" cy="2147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35251" y="2856048"/>
            <a:ext cx="837973" cy="112287"/>
            <a:chOff x="9935251" y="2856048"/>
            <a:chExt cx="837973" cy="1122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5251" y="2856048"/>
              <a:ext cx="837973" cy="112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6"/>
            <a:ext cx="1711833" cy="327423"/>
            <a:chOff x="8645314" y="1007126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7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5814" y="278618"/>
            <a:ext cx="6557126" cy="1613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00771" y="1932194"/>
            <a:ext cx="6893696" cy="4941380"/>
            <a:chOff x="1900771" y="1932194"/>
            <a:chExt cx="6893696" cy="49413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0771" y="1932194"/>
              <a:ext cx="6893696" cy="4941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027" y="1012779"/>
              <a:ext cx="1601644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9528" y="247606"/>
            <a:ext cx="6270251" cy="16139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286" y="5941057"/>
            <a:ext cx="3445362" cy="8180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08556" y="5921635"/>
            <a:ext cx="3464410" cy="818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1856" y="2236203"/>
            <a:ext cx="4537143" cy="3093401"/>
            <a:chOff x="471856" y="2236203"/>
            <a:chExt cx="4537143" cy="30934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856" y="2236203"/>
              <a:ext cx="4537143" cy="3093401"/>
            </a:xfrm>
            <a:prstGeom prst="rect">
              <a:avLst/>
            </a:prstGeom>
          </p:spPr>
        </p:pic>
      </p:grpSp>
      <p:pic>
        <p:nvPicPr>
          <p:cNvPr id="1026" name="Picture 2" descr="https://lh4.googleusercontent.com/P3RvS_vd2s5JBo1mKgAt-hRabnZXTwefPC9sWgjVTENVv50vkahjqfmS0UhlBjvPUEFHhmGERkATxFAhrsutEkCA4U1EHKuDh6h6KG-OYyZGdmFCbrSOifurOZFAFIEyALer1WIv35he0xLOUGZGGRQ">
            <a:extLst>
              <a:ext uri="{FF2B5EF4-FFF2-40B4-BE49-F238E27FC236}">
                <a16:creationId xmlns:a16="http://schemas.microsoft.com/office/drawing/2014/main" id="{B0AAC9A2-B26C-4D51-AA1C-98354DC5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384" y="2329229"/>
            <a:ext cx="500062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542"/>
            <a:ext cx="1711872" cy="334592"/>
            <a:chOff x="8645314" y="1003542"/>
            <a:chExt cx="1711872" cy="3345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027" y="1012779"/>
              <a:ext cx="1601644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50" y="843881"/>
              <a:ext cx="767953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9528" y="247606"/>
            <a:ext cx="6270251" cy="16139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055" y="6329999"/>
            <a:ext cx="2701363" cy="7713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4271" y="6407106"/>
            <a:ext cx="3168515" cy="7405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3867" y="4291504"/>
            <a:ext cx="1561623" cy="107143"/>
            <a:chOff x="933867" y="4291504"/>
            <a:chExt cx="1561623" cy="10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60000">
              <a:off x="933867" y="4291504"/>
              <a:ext cx="1561623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85880" y="4396786"/>
            <a:ext cx="1773098" cy="107143"/>
            <a:chOff x="4185880" y="4396786"/>
            <a:chExt cx="1773098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4185880" y="4396786"/>
              <a:ext cx="1773098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1355" y="5125855"/>
            <a:ext cx="1332426" cy="1261833"/>
            <a:chOff x="1041355" y="5125855"/>
            <a:chExt cx="1332426" cy="12618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1355" y="5125855"/>
              <a:ext cx="1332426" cy="12618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12337" y="4396786"/>
            <a:ext cx="1773098" cy="107143"/>
            <a:chOff x="7812337" y="4396786"/>
            <a:chExt cx="1773098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812337" y="4396786"/>
              <a:ext cx="1773098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92430" y="4439028"/>
            <a:ext cx="2743354" cy="2743354"/>
            <a:chOff x="3592430" y="4439028"/>
            <a:chExt cx="2743354" cy="27433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2430" y="4439028"/>
              <a:ext cx="2743354" cy="27433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50697" y="5570434"/>
            <a:ext cx="1667784" cy="900168"/>
            <a:chOff x="7950697" y="5570434"/>
            <a:chExt cx="1667784" cy="9001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50697" y="5570434"/>
              <a:ext cx="1667784" cy="90016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75583" y="6365336"/>
            <a:ext cx="3024191" cy="12129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97FCEAB-9AEF-458B-B889-05A9E910DC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2009" y="1726868"/>
            <a:ext cx="3507983" cy="18374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056ED7-0155-4EBF-83E7-2E51ED561C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534" y="1726868"/>
            <a:ext cx="3132025" cy="1837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6EB1A0-53EA-4C12-A7B8-4D1330C87B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53442" y="1717606"/>
            <a:ext cx="3404824" cy="18776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7427" y="1020732"/>
              <a:ext cx="3335473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985" y="99482"/>
            <a:ext cx="6757812" cy="1774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558" y="1882679"/>
            <a:ext cx="4537143" cy="3389513"/>
            <a:chOff x="384558" y="1882679"/>
            <a:chExt cx="4537143" cy="33895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58" y="1882679"/>
              <a:ext cx="4537143" cy="33895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44709" y="2923866"/>
            <a:ext cx="4537143" cy="2348326"/>
            <a:chOff x="5644709" y="2923866"/>
            <a:chExt cx="4537143" cy="23483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4709" y="2923866"/>
              <a:ext cx="4537143" cy="234832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3934" y="6100663"/>
            <a:ext cx="7745399" cy="81552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7427" y="1020732"/>
              <a:ext cx="3335473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985" y="99482"/>
            <a:ext cx="6757812" cy="1774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6377" y="1698062"/>
            <a:ext cx="4093894" cy="4537143"/>
            <a:chOff x="676377" y="1698062"/>
            <a:chExt cx="4093894" cy="453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377" y="1698062"/>
              <a:ext cx="4093894" cy="453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21202" y="2071330"/>
            <a:ext cx="4537143" cy="4163875"/>
            <a:chOff x="5521202" y="2071330"/>
            <a:chExt cx="4537143" cy="41638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1202" y="2071330"/>
              <a:ext cx="4537143" cy="416387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8737" y="6581319"/>
            <a:ext cx="6778408" cy="7774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37539" y="6316023"/>
            <a:ext cx="2098717" cy="2078360"/>
            <a:chOff x="9137539" y="6316023"/>
            <a:chExt cx="2098717" cy="20783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7539" y="6316023"/>
              <a:ext cx="2098717" cy="20783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6964" y="46840"/>
            <a:ext cx="4513529" cy="1011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0025" y="2516157"/>
            <a:ext cx="2552250" cy="2552250"/>
            <a:chOff x="670025" y="2516157"/>
            <a:chExt cx="2552250" cy="25522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025" y="2516157"/>
              <a:ext cx="2552250" cy="2552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66378" y="2521822"/>
            <a:ext cx="2540920" cy="2540920"/>
            <a:chOff x="4066378" y="2521822"/>
            <a:chExt cx="2540920" cy="25409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6378" y="2521822"/>
              <a:ext cx="2540920" cy="2540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07048" y="2502087"/>
            <a:ext cx="2665547" cy="2665547"/>
            <a:chOff x="7307048" y="2502087"/>
            <a:chExt cx="2665547" cy="26655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7048" y="2502087"/>
              <a:ext cx="2665547" cy="26655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4802" y="1759208"/>
            <a:ext cx="1481552" cy="7995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6271" y="1769990"/>
            <a:ext cx="1462504" cy="7995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65347" y="1759208"/>
            <a:ext cx="1462504" cy="7995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96695" y="476795"/>
            <a:ext cx="1711881" cy="338148"/>
            <a:chOff x="8596695" y="476795"/>
            <a:chExt cx="1711881" cy="3381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8398" y="487813"/>
              <a:ext cx="3381197" cy="31462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1549" y="317516"/>
              <a:ext cx="767923" cy="73048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54426" y="5219491"/>
            <a:ext cx="1259342" cy="7965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707" y="5208709"/>
            <a:ext cx="1345056" cy="78698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2643" y="5213110"/>
            <a:ext cx="1307133" cy="8061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82525" y="2716855"/>
            <a:ext cx="3837927" cy="22464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61802" y="2596223"/>
            <a:ext cx="3904813" cy="24900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38459" y="2716855"/>
            <a:ext cx="3877032" cy="21778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7427" y="1020732"/>
              <a:ext cx="3335473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985" y="99482"/>
            <a:ext cx="6757812" cy="1774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23324" y="1868702"/>
            <a:ext cx="5012995" cy="5013824"/>
            <a:chOff x="2723324" y="1868702"/>
            <a:chExt cx="5012995" cy="50138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3324" y="1868702"/>
              <a:ext cx="5012995" cy="50138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5078" y="6817691"/>
            <a:ext cx="1619561" cy="7478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7427" y="1020732"/>
              <a:ext cx="3335473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985" y="99482"/>
            <a:ext cx="6757812" cy="1774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6348" y="6658256"/>
            <a:ext cx="1920808" cy="747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4752" y="1847141"/>
            <a:ext cx="4537143" cy="3867622"/>
            <a:chOff x="454752" y="1847141"/>
            <a:chExt cx="4537143" cy="38676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752" y="1847141"/>
              <a:ext cx="4537143" cy="38676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2126" y="4072923"/>
            <a:ext cx="4537143" cy="1631258"/>
            <a:chOff x="5682126" y="4072923"/>
            <a:chExt cx="4537143" cy="16312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2126" y="4072923"/>
              <a:ext cx="4537143" cy="16312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7427" y="1020732"/>
              <a:ext cx="3335473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1023" y="177444"/>
            <a:ext cx="6276889" cy="16900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558" y="1477313"/>
            <a:ext cx="4537143" cy="3164717"/>
            <a:chOff x="384558" y="1477313"/>
            <a:chExt cx="4537143" cy="31647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58" y="1477313"/>
              <a:ext cx="4537143" cy="3164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2126" y="4543000"/>
            <a:ext cx="4537143" cy="2201309"/>
            <a:chOff x="5682126" y="4543000"/>
            <a:chExt cx="4537143" cy="22013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2126" y="4543000"/>
              <a:ext cx="4537143" cy="2201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45285" y="2439696"/>
            <a:ext cx="1822676" cy="1903789"/>
            <a:chOff x="5745285" y="2439696"/>
            <a:chExt cx="1822676" cy="1903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745285" y="2439696"/>
              <a:ext cx="1822676" cy="19037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1884" y="4984371"/>
            <a:ext cx="1479097" cy="7414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20988" y="6702591"/>
            <a:ext cx="1411325" cy="67745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49082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62614" y="247606"/>
            <a:ext cx="6346222" cy="1613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9677" y="1932194"/>
            <a:ext cx="7915884" cy="4695694"/>
            <a:chOff x="1389677" y="1932194"/>
            <a:chExt cx="7915884" cy="46956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677" y="1932194"/>
              <a:ext cx="7915884" cy="46956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07656" y="4998320"/>
            <a:ext cx="1923296" cy="255068"/>
            <a:chOff x="4507656" y="4998320"/>
            <a:chExt cx="1923296" cy="2550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7656" y="4998320"/>
              <a:ext cx="1923296" cy="25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7427" y="1020732"/>
              <a:ext cx="3335473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6795" y="99482"/>
            <a:ext cx="6617193" cy="1774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104" y="6365406"/>
            <a:ext cx="8254551" cy="1042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0298" y="1683850"/>
            <a:ext cx="8311245" cy="4169447"/>
            <a:chOff x="1010298" y="1683850"/>
            <a:chExt cx="8311245" cy="41694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0298" y="1683850"/>
              <a:ext cx="8311245" cy="4169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1413" y="3393968"/>
            <a:ext cx="442779" cy="512003"/>
            <a:chOff x="2361413" y="3393968"/>
            <a:chExt cx="442779" cy="5120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1413" y="3393968"/>
              <a:ext cx="442779" cy="512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49082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9833" y="99482"/>
            <a:ext cx="6090308" cy="1774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4148" y="1932194"/>
            <a:ext cx="8819274" cy="4626403"/>
            <a:chOff x="1074148" y="1932194"/>
            <a:chExt cx="8819274" cy="46264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148" y="1932194"/>
              <a:ext cx="8819274" cy="4626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8680" y="88380"/>
            <a:ext cx="7282575" cy="1805499"/>
          </a:xfrm>
          <a:prstGeom prst="rect">
            <a:avLst/>
          </a:prstGeom>
        </p:spPr>
      </p:pic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1E3843C-7B1E-E81F-2621-90B7612EA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7" y="2159713"/>
            <a:ext cx="5107423" cy="3565689"/>
          </a:xfrm>
          <a:prstGeom prst="rect">
            <a:avLst/>
          </a:prstGeom>
        </p:spPr>
      </p:pic>
      <p:pic>
        <p:nvPicPr>
          <p:cNvPr id="8" name="그림 7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F77D39BE-A29F-CBD2-C1D7-63AB74BCFD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40" y="1727925"/>
            <a:ext cx="4267200" cy="524230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8680" y="88380"/>
            <a:ext cx="7282575" cy="1805499"/>
          </a:xfrm>
          <a:prstGeom prst="rect">
            <a:avLst/>
          </a:prstGeom>
        </p:spPr>
      </p:pic>
      <p:pic>
        <p:nvPicPr>
          <p:cNvPr id="4" name="그림 3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005961DD-0D04-0419-36F8-656DB2A14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1" y="1563018"/>
            <a:ext cx="4358321" cy="5352164"/>
          </a:xfrm>
          <a:prstGeom prst="rect">
            <a:avLst/>
          </a:prstGeom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61AD029-E11A-465C-705A-C8DBC837C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56" y="2141645"/>
            <a:ext cx="5169974" cy="35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7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185" y="97904"/>
            <a:ext cx="6812194" cy="17959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558" y="2534338"/>
            <a:ext cx="4537143" cy="2946035"/>
            <a:chOff x="384558" y="2534338"/>
            <a:chExt cx="4537143" cy="29460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58" y="2534338"/>
              <a:ext cx="4537143" cy="2946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2806" y="3204144"/>
            <a:ext cx="4537143" cy="1898256"/>
            <a:chOff x="5422806" y="3204144"/>
            <a:chExt cx="4537143" cy="18982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2806" y="3204144"/>
              <a:ext cx="4537143" cy="1898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185" y="97904"/>
            <a:ext cx="6812194" cy="17959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558" y="1686633"/>
            <a:ext cx="4537143" cy="2280449"/>
            <a:chOff x="384558" y="1686633"/>
            <a:chExt cx="4537143" cy="22804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58" y="1686633"/>
              <a:ext cx="4537143" cy="22804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4558" y="4165984"/>
            <a:ext cx="4537143" cy="2124260"/>
            <a:chOff x="384558" y="4165984"/>
            <a:chExt cx="4537143" cy="21242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558" y="4165984"/>
              <a:ext cx="4537143" cy="21242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22806" y="1686633"/>
            <a:ext cx="4537143" cy="1333753"/>
            <a:chOff x="5422806" y="1686633"/>
            <a:chExt cx="4537143" cy="13337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2806" y="1686633"/>
              <a:ext cx="4537143" cy="13337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22806" y="3020386"/>
            <a:ext cx="4537143" cy="893290"/>
            <a:chOff x="5422806" y="3020386"/>
            <a:chExt cx="4537143" cy="8932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2806" y="3020386"/>
              <a:ext cx="4537143" cy="893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22806" y="4095224"/>
            <a:ext cx="4537143" cy="2061261"/>
            <a:chOff x="5422806" y="4095224"/>
            <a:chExt cx="4537143" cy="20612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2806" y="4095224"/>
              <a:ext cx="4537143" cy="2061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3095" y="2928463"/>
            <a:ext cx="837973" cy="112287"/>
            <a:chOff x="-93095" y="2928463"/>
            <a:chExt cx="837973" cy="112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3095" y="2928463"/>
              <a:ext cx="837973" cy="112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47423" y="56964"/>
            <a:ext cx="1982097" cy="1962871"/>
            <a:chOff x="7647423" y="56964"/>
            <a:chExt cx="1982097" cy="1962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7423" y="56964"/>
              <a:ext cx="1982097" cy="1962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67190" y="259638"/>
            <a:ext cx="2282833" cy="2323164"/>
            <a:chOff x="9067190" y="259638"/>
            <a:chExt cx="2282833" cy="2323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9067190" y="259638"/>
              <a:ext cx="2282833" cy="23231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8794" y="4826271"/>
            <a:ext cx="2721450" cy="2695052"/>
            <a:chOff x="8268794" y="4826271"/>
            <a:chExt cx="2721450" cy="26950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8794" y="4826271"/>
              <a:ext cx="2721450" cy="26950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228" y="1618868"/>
            <a:ext cx="2671677" cy="33815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3791" y="3513381"/>
            <a:ext cx="4232503" cy="202620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185" y="97904"/>
            <a:ext cx="6812194" cy="17959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5295" y="2322457"/>
            <a:ext cx="4537143" cy="2025722"/>
            <a:chOff x="735295" y="2322457"/>
            <a:chExt cx="4537143" cy="20257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295" y="2322457"/>
              <a:ext cx="4537143" cy="20257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476" y="5392151"/>
            <a:ext cx="4537143" cy="1374006"/>
            <a:chOff x="810476" y="5392151"/>
            <a:chExt cx="4537143" cy="13740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476" y="5392151"/>
              <a:ext cx="4537143" cy="13740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0476" y="4513995"/>
            <a:ext cx="4537143" cy="878157"/>
            <a:chOff x="810476" y="4513995"/>
            <a:chExt cx="4537143" cy="8781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76" y="4513995"/>
              <a:ext cx="4537143" cy="878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82126" y="2322457"/>
            <a:ext cx="4537143" cy="2366703"/>
            <a:chOff x="5682126" y="2322457"/>
            <a:chExt cx="4537143" cy="2366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2126" y="2322457"/>
              <a:ext cx="4537143" cy="2366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851" y="88380"/>
            <a:ext cx="6873461" cy="18150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1926" y="1650740"/>
            <a:ext cx="4311387" cy="4537143"/>
            <a:chOff x="3191926" y="1650740"/>
            <a:chExt cx="4311387" cy="453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1926" y="1650740"/>
              <a:ext cx="4311387" cy="45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851" y="88380"/>
            <a:ext cx="6873461" cy="18150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41051" y="3668409"/>
            <a:ext cx="4537143" cy="1236854"/>
            <a:chOff x="3241051" y="3668409"/>
            <a:chExt cx="4537143" cy="12368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1051" y="3668409"/>
              <a:ext cx="4537143" cy="1236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41051" y="5290472"/>
            <a:ext cx="4537143" cy="1460091"/>
            <a:chOff x="3241051" y="5290472"/>
            <a:chExt cx="4537143" cy="14600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1051" y="5290472"/>
              <a:ext cx="4537143" cy="14600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1051" y="1932194"/>
            <a:ext cx="4537143" cy="1517623"/>
            <a:chOff x="3241051" y="1932194"/>
            <a:chExt cx="4537143" cy="151762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1051" y="1932194"/>
              <a:ext cx="4537143" cy="1517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5242" y="88380"/>
            <a:ext cx="7264499" cy="18054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558" y="1526249"/>
            <a:ext cx="4537143" cy="2499630"/>
            <a:chOff x="384558" y="1526249"/>
            <a:chExt cx="4537143" cy="24996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58" y="1526249"/>
              <a:ext cx="4537143" cy="24996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4558" y="4339683"/>
            <a:ext cx="4537143" cy="2912734"/>
            <a:chOff x="384558" y="4339683"/>
            <a:chExt cx="4537143" cy="29127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558" y="4339683"/>
              <a:ext cx="4537143" cy="29127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2126" y="1529507"/>
            <a:ext cx="4537143" cy="2594701"/>
            <a:chOff x="5682126" y="1529507"/>
            <a:chExt cx="4537143" cy="25947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2126" y="1529507"/>
              <a:ext cx="4537143" cy="2594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44031" y="4477777"/>
            <a:ext cx="4537143" cy="2636544"/>
            <a:chOff x="5644031" y="4477777"/>
            <a:chExt cx="4537143" cy="26365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4031" y="4477777"/>
              <a:ext cx="4537143" cy="2636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5242" y="88380"/>
            <a:ext cx="7264499" cy="18054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558" y="1508091"/>
            <a:ext cx="4537143" cy="2637534"/>
            <a:chOff x="384558" y="1508091"/>
            <a:chExt cx="4537143" cy="2637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58" y="1508091"/>
              <a:ext cx="4537143" cy="2637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4558" y="4521800"/>
            <a:ext cx="4537143" cy="2641881"/>
            <a:chOff x="384558" y="4521800"/>
            <a:chExt cx="4537143" cy="2641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558" y="4521800"/>
              <a:ext cx="4537143" cy="2641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5242" y="88380"/>
            <a:ext cx="7264499" cy="18054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4558" y="1716321"/>
            <a:ext cx="4537143" cy="1751384"/>
            <a:chOff x="384558" y="1716321"/>
            <a:chExt cx="4537143" cy="17513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58" y="1716321"/>
              <a:ext cx="4537143" cy="17513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4558" y="3628124"/>
            <a:ext cx="4537143" cy="3579587"/>
            <a:chOff x="384558" y="3628124"/>
            <a:chExt cx="4537143" cy="35795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558" y="3628124"/>
              <a:ext cx="4537143" cy="35795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22806" y="1964784"/>
            <a:ext cx="4537143" cy="3161071"/>
            <a:chOff x="5422806" y="1964784"/>
            <a:chExt cx="4537143" cy="31610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2806" y="1964784"/>
              <a:ext cx="4537143" cy="31610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82126" y="6020518"/>
            <a:ext cx="4537143" cy="1149739"/>
            <a:chOff x="5682126" y="6020518"/>
            <a:chExt cx="4537143" cy="11497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2126" y="6020518"/>
              <a:ext cx="4537143" cy="1149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24EBD1A-8DFB-F3CE-18E9-1E925598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045" y="4301559"/>
            <a:ext cx="4945258" cy="13345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4"/>
            <a:ext cx="1711833" cy="327423"/>
            <a:chOff x="8645314" y="1007124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8292" y="855825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5242" y="88380"/>
            <a:ext cx="7264499" cy="18054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8862" y="3496510"/>
            <a:ext cx="3003390" cy="747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A87B12-6DF8-7DCB-97F0-19A3B1363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987" y="1501693"/>
            <a:ext cx="10696575" cy="3467166"/>
          </a:xfrm>
          <a:prstGeom prst="rect">
            <a:avLst/>
          </a:prstGeom>
        </p:spPr>
      </p:pic>
      <p:pic>
        <p:nvPicPr>
          <p:cNvPr id="14" name="그림 13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B28B5955-918D-379B-273B-77425C17C0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361" y="5701909"/>
            <a:ext cx="11039296" cy="186094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6084" y="1024056"/>
              <a:ext cx="3318101" cy="322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2280" y="247606"/>
            <a:ext cx="6669136" cy="16139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625" y="6169907"/>
            <a:ext cx="4297373" cy="7318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95065" y="6223011"/>
            <a:ext cx="4793630" cy="6774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9459" y="1616982"/>
            <a:ext cx="4766461" cy="4205190"/>
            <a:chOff x="399459" y="1616982"/>
            <a:chExt cx="4766461" cy="4205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459" y="1616982"/>
              <a:ext cx="4766461" cy="4205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48760" y="1944099"/>
            <a:ext cx="1298859" cy="1298859"/>
            <a:chOff x="4048760" y="1944099"/>
            <a:chExt cx="1298859" cy="12988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8760" y="1944099"/>
              <a:ext cx="1298859" cy="12988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17884" y="1616982"/>
            <a:ext cx="4537143" cy="4205190"/>
            <a:chOff x="5517884" y="1616982"/>
            <a:chExt cx="4537143" cy="4205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7884" y="1616982"/>
              <a:ext cx="4537143" cy="4205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959" y="1759840"/>
            <a:ext cx="4537143" cy="3861165"/>
            <a:chOff x="718959" y="1759840"/>
            <a:chExt cx="4537143" cy="38611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959" y="1759840"/>
              <a:ext cx="4537143" cy="3861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6084" y="1024056"/>
              <a:ext cx="3318101" cy="32288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2280" y="247606"/>
            <a:ext cx="6669136" cy="16139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071" y="6157526"/>
            <a:ext cx="4730820" cy="7318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1719" y="6172764"/>
            <a:ext cx="4457992" cy="7509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20842" y="1944099"/>
            <a:ext cx="1657842" cy="1340437"/>
            <a:chOff x="3720842" y="1944099"/>
            <a:chExt cx="1657842" cy="1340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0842" y="1944099"/>
              <a:ext cx="1657842" cy="1340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7982" y="4004070"/>
            <a:ext cx="2319097" cy="487813"/>
            <a:chOff x="1827982" y="4004070"/>
            <a:chExt cx="2319097" cy="4878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7982" y="4004070"/>
              <a:ext cx="2319097" cy="4878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03996" y="3418550"/>
            <a:ext cx="769867" cy="2749870"/>
            <a:chOff x="3903996" y="3418550"/>
            <a:chExt cx="769867" cy="27498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903996" y="3418550"/>
              <a:ext cx="769867" cy="27498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82126" y="1759840"/>
            <a:ext cx="4537143" cy="3418579"/>
            <a:chOff x="5682126" y="1759840"/>
            <a:chExt cx="4537143" cy="34185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2126" y="1759840"/>
              <a:ext cx="4537143" cy="3418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6084" y="1024056"/>
              <a:ext cx="3318101" cy="3228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2280" y="247606"/>
            <a:ext cx="6669136" cy="16139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162" y="6210631"/>
            <a:ext cx="4625354" cy="6774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62575" y="6210631"/>
            <a:ext cx="5497859" cy="6774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95916" y="1783649"/>
            <a:ext cx="4537143" cy="4097309"/>
            <a:chOff x="5595916" y="1783649"/>
            <a:chExt cx="4537143" cy="40973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5916" y="1783649"/>
              <a:ext cx="4537143" cy="4097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4752" y="1783649"/>
            <a:ext cx="4537143" cy="4097309"/>
            <a:chOff x="454752" y="1783649"/>
            <a:chExt cx="4537143" cy="4097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752" y="1783649"/>
              <a:ext cx="4537143" cy="4097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9491" y="3387995"/>
            <a:ext cx="1854524" cy="1854524"/>
            <a:chOff x="5509491" y="3387995"/>
            <a:chExt cx="1854524" cy="1854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9491" y="3387995"/>
              <a:ext cx="1854524" cy="1854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2936" y="4019343"/>
            <a:ext cx="70640" cy="662469"/>
            <a:chOff x="5142936" y="4019343"/>
            <a:chExt cx="70640" cy="6624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142936" y="4019343"/>
              <a:ext cx="70640" cy="6624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3832" y="3290151"/>
            <a:ext cx="2050213" cy="2050213"/>
            <a:chOff x="8043832" y="3290151"/>
            <a:chExt cx="2050213" cy="20502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3832" y="3290151"/>
              <a:ext cx="2050213" cy="2050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24762" y="2876206"/>
            <a:ext cx="1056550" cy="3876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462" y="1375891"/>
            <a:ext cx="3811903" cy="15496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5398" y="4100684"/>
            <a:ext cx="213462" cy="429147"/>
            <a:chOff x="7645398" y="4100684"/>
            <a:chExt cx="213462" cy="4291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645398" y="4100684"/>
              <a:ext cx="213462" cy="42914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4443" y="4765200"/>
            <a:ext cx="852966" cy="5559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0031" y="5496647"/>
            <a:ext cx="8010869" cy="42303"/>
            <a:chOff x="1280031" y="5496647"/>
            <a:chExt cx="8010869" cy="42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80031" y="5496647"/>
              <a:ext cx="8010869" cy="423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90901" y="1992617"/>
            <a:ext cx="1820858" cy="1675687"/>
            <a:chOff x="9290901" y="1992617"/>
            <a:chExt cx="1820858" cy="16756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0901" y="1992617"/>
              <a:ext cx="1820858" cy="16756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53781" y="5496647"/>
            <a:ext cx="1795966" cy="1585648"/>
            <a:chOff x="-453781" y="5496647"/>
            <a:chExt cx="1795966" cy="15856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53781" y="5496647"/>
              <a:ext cx="1795966" cy="15856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17977" y="3432968"/>
            <a:ext cx="1850581" cy="1850581"/>
            <a:chOff x="3017977" y="3432968"/>
            <a:chExt cx="1850581" cy="18505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7977" y="3432968"/>
              <a:ext cx="1850581" cy="18505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27730" y="4030673"/>
            <a:ext cx="70640" cy="662469"/>
            <a:chOff x="2727730" y="4030673"/>
            <a:chExt cx="70640" cy="6624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727730" y="4030673"/>
              <a:ext cx="70640" cy="6624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9743" y="3507239"/>
            <a:ext cx="1852913" cy="1852913"/>
            <a:chOff x="669743" y="3507239"/>
            <a:chExt cx="1852913" cy="18529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743" y="3507239"/>
              <a:ext cx="1852913" cy="185291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4717" y="3903050"/>
            <a:ext cx="1643523" cy="115582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46041" y="3867726"/>
            <a:ext cx="1664608" cy="96005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53662" y="3705822"/>
            <a:ext cx="1653142" cy="135018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29060" y="3724869"/>
            <a:ext cx="2153008" cy="135088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596695" y="460489"/>
            <a:ext cx="1711866" cy="352677"/>
            <a:chOff x="8596695" y="460489"/>
            <a:chExt cx="1711866" cy="35267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61227" y="414430"/>
              <a:ext cx="2130635" cy="47954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21534" y="321237"/>
              <a:ext cx="777457" cy="724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49082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2280" y="247606"/>
            <a:ext cx="6669136" cy="16139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9164" y="6145145"/>
            <a:ext cx="8296201" cy="7318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7543" y="1643917"/>
            <a:ext cx="8095701" cy="4112890"/>
            <a:chOff x="1167543" y="1643917"/>
            <a:chExt cx="8095701" cy="4112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543" y="1643917"/>
              <a:ext cx="8095701" cy="4112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4752" y="5078235"/>
            <a:ext cx="1122782" cy="109369"/>
            <a:chOff x="3044752" y="5078235"/>
            <a:chExt cx="1122782" cy="1093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4752" y="5078235"/>
              <a:ext cx="1122782" cy="109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49082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014" y="101073"/>
            <a:ext cx="6675774" cy="17791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04C29C-A0BD-4018-A806-C4165F78F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7" y="1760240"/>
            <a:ext cx="2038455" cy="11240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6A96DB-13DB-4CB9-B5C5-87E7668AA3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87" y="3201482"/>
            <a:ext cx="1752690" cy="135262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AD6869-25D5-422D-A067-5D2026479EFD}"/>
              </a:ext>
            </a:extLst>
          </p:cNvPr>
          <p:cNvGrpSpPr/>
          <p:nvPr/>
        </p:nvGrpSpPr>
        <p:grpSpPr>
          <a:xfrm>
            <a:off x="928687" y="4964367"/>
            <a:ext cx="5818542" cy="1676486"/>
            <a:chOff x="3563845" y="2943182"/>
            <a:chExt cx="5818542" cy="167648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4CEF1C-142C-43C2-A367-DC38FDFA8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3845" y="2943182"/>
              <a:ext cx="3568883" cy="16764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240419-7DCE-43DB-BF3A-37D152002A54}"/>
                </a:ext>
              </a:extLst>
            </p:cNvPr>
            <p:cNvSpPr txBox="1"/>
            <p:nvPr/>
          </p:nvSpPr>
          <p:spPr>
            <a:xfrm>
              <a:off x="7194865" y="3400425"/>
              <a:ext cx="21875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-&gt; </a:t>
              </a:r>
              <a:r>
                <a:rPr lang="en-US" altLang="ko-KR" dirty="0" err="1"/>
                <a:t>LogFormat</a:t>
              </a:r>
              <a:r>
                <a:rPr lang="en-US" altLang="ko-KR" dirty="0"/>
                <a:t> </a:t>
              </a:r>
              <a:r>
                <a:rPr lang="ko-KR" altLang="en-US" dirty="0"/>
                <a:t>변환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-&gt; Log Directory </a:t>
              </a:r>
              <a:r>
                <a:rPr lang="ko-KR" altLang="en-US" dirty="0"/>
                <a:t>변환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15151E-AD14-4A3F-B608-FE4014FD4887}"/>
              </a:ext>
            </a:extLst>
          </p:cNvPr>
          <p:cNvSpPr txBox="1"/>
          <p:nvPr/>
        </p:nvSpPr>
        <p:spPr>
          <a:xfrm>
            <a:off x="1143596" y="2836747"/>
            <a:ext cx="156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&lt;Deployment&gt;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3DB45-4BAA-473B-93CC-3B6A96EB466C}"/>
              </a:ext>
            </a:extLst>
          </p:cNvPr>
          <p:cNvSpPr txBox="1"/>
          <p:nvPr/>
        </p:nvSpPr>
        <p:spPr>
          <a:xfrm>
            <a:off x="1260395" y="4530924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&lt;Service&gt;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7F0876-33A2-4704-9DC0-6E3B1000B1A8}"/>
              </a:ext>
            </a:extLst>
          </p:cNvPr>
          <p:cNvSpPr txBox="1"/>
          <p:nvPr/>
        </p:nvSpPr>
        <p:spPr>
          <a:xfrm>
            <a:off x="2032204" y="6670797"/>
            <a:ext cx="136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Dockerfile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050" name="Picture 2" descr="https://lh5.googleusercontent.com/RrTRYVyhV2BR28f8orqBLVY3rINpPym460E0W52j07McgkCj7ijwkCV53dBZdSWqfci3FTwoO0e0N1cyPY1DRwoQ2DRzCZI1UIuq7h67CaFLqih_Rd55dFd8ExUD2pVFRzqto70gJJnG">
            <a:extLst>
              <a:ext uri="{FF2B5EF4-FFF2-40B4-BE49-F238E27FC236}">
                <a16:creationId xmlns:a16="http://schemas.microsoft.com/office/drawing/2014/main" id="{10237A7A-01F4-4576-A40E-BC6473BFC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79" y="1658755"/>
            <a:ext cx="57340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BFC903-8EA4-4883-8027-950396549942}"/>
              </a:ext>
            </a:extLst>
          </p:cNvPr>
          <p:cNvSpPr txBox="1"/>
          <p:nvPr/>
        </p:nvSpPr>
        <p:spPr>
          <a:xfrm>
            <a:off x="6772026" y="176024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서비스</a:t>
            </a:r>
            <a:r>
              <a:rPr lang="en-US" altLang="ko-KR" dirty="0" err="1"/>
              <a:t>ip</a:t>
            </a:r>
            <a:r>
              <a:rPr lang="en-US" altLang="ko-KR" dirty="0"/>
              <a:t>:</a:t>
            </a:r>
            <a:r>
              <a:rPr lang="ko-KR" altLang="en-US" dirty="0"/>
              <a:t>서비스 </a:t>
            </a:r>
            <a:r>
              <a:rPr lang="en-US" altLang="ko-KR" dirty="0"/>
              <a:t>port&gt;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49082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014" y="101073"/>
            <a:ext cx="6675774" cy="177914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BE1097-3226-46D1-A0F6-B6553CA3E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17" y="3964870"/>
            <a:ext cx="4592611" cy="32037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3AE632-F13F-4E1A-8BC9-FA81FC7BD0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9127" y="3936294"/>
            <a:ext cx="4378538" cy="32037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ED177F-FBBD-440F-9066-CD8C46C38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8588" y="2029450"/>
            <a:ext cx="4178515" cy="863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0D08A-A3F6-455C-99FE-0AD9A977CC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472" y="1324564"/>
            <a:ext cx="3949903" cy="2273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89E92C-B92A-43C7-84DB-D5689B3EC702}"/>
              </a:ext>
            </a:extLst>
          </p:cNvPr>
          <p:cNvSpPr txBox="1"/>
          <p:nvPr/>
        </p:nvSpPr>
        <p:spPr>
          <a:xfrm>
            <a:off x="7232223" y="2937937"/>
            <a:ext cx="107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&lt;affinity&gt;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BDD1C-1651-4465-83B6-85A61F151EC7}"/>
              </a:ext>
            </a:extLst>
          </p:cNvPr>
          <p:cNvSpPr txBox="1"/>
          <p:nvPr/>
        </p:nvSpPr>
        <p:spPr>
          <a:xfrm>
            <a:off x="2300287" y="3599415"/>
            <a:ext cx="107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&lt;Ingress&gt;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969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49082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014" y="101073"/>
            <a:ext cx="6675774" cy="1779145"/>
          </a:xfrm>
          <a:prstGeom prst="rect">
            <a:avLst/>
          </a:prstGeom>
        </p:spPr>
      </p:pic>
      <p:pic>
        <p:nvPicPr>
          <p:cNvPr id="3074" name="Picture 2" descr="https://lh5.googleusercontent.com/rIj1GaU6gNYFKF1fvZJCeRsVrVUgF7knxyHYiCuxvFPgcOBWHIWeE97o9qW7djqj_426pB9KzO3VfZyd8cuACjxX-j8ypGJVBWqqN8nJ-X66R0jJcgaYAs9B-mMBE3gipiHFHU-1qys5">
            <a:extLst>
              <a:ext uri="{FF2B5EF4-FFF2-40B4-BE49-F238E27FC236}">
                <a16:creationId xmlns:a16="http://schemas.microsoft.com/office/drawing/2014/main" id="{BA1840FF-A2CE-492E-AA98-F8381577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47" y="1724025"/>
            <a:ext cx="7642781" cy="463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A25263-1765-4E17-8924-F48E80C849C9}"/>
              </a:ext>
            </a:extLst>
          </p:cNvPr>
          <p:cNvSpPr txBox="1"/>
          <p:nvPr/>
        </p:nvSpPr>
        <p:spPr>
          <a:xfrm>
            <a:off x="5140885" y="668835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&lt;Jenkins&gt;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593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49082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918" y="53454"/>
            <a:ext cx="7632250" cy="181724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91D35A-E0A0-43C6-9E74-ECCCC193D901}"/>
              </a:ext>
            </a:extLst>
          </p:cNvPr>
          <p:cNvGrpSpPr/>
          <p:nvPr/>
        </p:nvGrpSpPr>
        <p:grpSpPr>
          <a:xfrm>
            <a:off x="587145" y="1204941"/>
            <a:ext cx="5818542" cy="1676486"/>
            <a:chOff x="3563845" y="2943182"/>
            <a:chExt cx="5818542" cy="167648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EFE0B-EDD3-43E7-A6BA-F78B0EB7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3845" y="2943182"/>
              <a:ext cx="3568883" cy="1676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726242-5D32-4F73-840B-BDD6A50D87B8}"/>
                </a:ext>
              </a:extLst>
            </p:cNvPr>
            <p:cNvSpPr txBox="1"/>
            <p:nvPr/>
          </p:nvSpPr>
          <p:spPr>
            <a:xfrm>
              <a:off x="7194865" y="3400425"/>
              <a:ext cx="21875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-&gt; </a:t>
              </a:r>
              <a:r>
                <a:rPr lang="en-US" altLang="ko-KR" dirty="0" err="1"/>
                <a:t>LogFormat</a:t>
              </a:r>
              <a:r>
                <a:rPr lang="en-US" altLang="ko-KR" dirty="0"/>
                <a:t> </a:t>
              </a:r>
              <a:r>
                <a:rPr lang="ko-KR" altLang="en-US" dirty="0"/>
                <a:t>변환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-&gt; Log Directory </a:t>
              </a:r>
              <a:r>
                <a:rPr lang="ko-KR" altLang="en-US" dirty="0"/>
                <a:t>변환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86C790B-B4B2-4C5F-B5B9-939965165B90}"/>
              </a:ext>
            </a:extLst>
          </p:cNvPr>
          <p:cNvSpPr txBox="1"/>
          <p:nvPr/>
        </p:nvSpPr>
        <p:spPr>
          <a:xfrm>
            <a:off x="1766887" y="2881427"/>
            <a:ext cx="136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Dockerfile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CA97D5-AA23-4A5D-8F86-F40D01867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45" y="3386045"/>
            <a:ext cx="5769466" cy="1104112"/>
          </a:xfrm>
          <a:prstGeom prst="rect">
            <a:avLst/>
          </a:prstGeom>
        </p:spPr>
      </p:pic>
      <p:pic>
        <p:nvPicPr>
          <p:cNvPr id="4098" name="Picture 2" descr="https://lh3.googleusercontent.com/Gry35PbBu9wN_9fm6WhdmFfagFHCWgP-O1Bff7KWbmNENNi-R0JMAPpUnt9_O3ChIj75U8w6fFr0pskunnPzeR4zlQF_sY_xxg3Q4bpeT_r0iwTU-LbWcUPw0-6gBmWRo7o6s4szgnZMiXtyzkbQGLs">
            <a:extLst>
              <a:ext uri="{FF2B5EF4-FFF2-40B4-BE49-F238E27FC236}">
                <a16:creationId xmlns:a16="http://schemas.microsoft.com/office/drawing/2014/main" id="{EFB7562B-BAA7-45AA-BCFA-9A3A5F6DE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45" y="4490157"/>
            <a:ext cx="57340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FAEF5-F484-43D3-90CA-76925FCA8CCC}"/>
              </a:ext>
            </a:extLst>
          </p:cNvPr>
          <p:cNvSpPr txBox="1"/>
          <p:nvPr/>
        </p:nvSpPr>
        <p:spPr>
          <a:xfrm>
            <a:off x="2687849" y="6487779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소스</a:t>
            </a:r>
            <a:r>
              <a:rPr lang="en-US" altLang="ko-KR" dirty="0"/>
              <a:t>IP </a:t>
            </a:r>
            <a:r>
              <a:rPr lang="ko-KR" altLang="en-US" dirty="0"/>
              <a:t>출력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5E3EF-7B61-4B4C-90C9-A02D07F02E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2697" y="1849518"/>
            <a:ext cx="4017687" cy="3073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E6F73E-C0EE-4FF7-88AF-FF608B38CC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042" y="5001932"/>
            <a:ext cx="3740342" cy="173998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49082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918" y="53454"/>
            <a:ext cx="7632250" cy="1817240"/>
          </a:xfrm>
          <a:prstGeom prst="rect">
            <a:avLst/>
          </a:prstGeom>
        </p:spPr>
      </p:pic>
      <p:pic>
        <p:nvPicPr>
          <p:cNvPr id="5122" name="Picture 2" descr="https://lh6.googleusercontent.com/Cb4KWNDlnEVlWYjp-so1FWMRXJP0C0GlIVafs5PP9d9WKDpOqmZkYAIElt5G8cg7WgpH5UKlcmqHgj6pmW8jKOuugXwwJ9ZllRzD8N-LppC1UmCgJ6g_d2rUmkp8ht13pwk3lLQnHhWrCJXJwX05oSQ">
            <a:extLst>
              <a:ext uri="{FF2B5EF4-FFF2-40B4-BE49-F238E27FC236}">
                <a16:creationId xmlns:a16="http://schemas.microsoft.com/office/drawing/2014/main" id="{AB4FCC49-3558-4314-911D-9EE3EBF2D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7" y="1640330"/>
            <a:ext cx="51530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oogleusercontent.com/3pAm-VkTeJuDs09TPTt8_915QGK6GtdBgpUviF7PBl1FjvdsdXKwc1HoQ7dzsegWmnkUMO26B9LMu-7oU-tEdUKu0vhlcM1UYRzXy6vRc2-BktkOzcvD7Aa2pXTvpVzL6VO7Dez6rDunYuQYrbnjxTs">
            <a:extLst>
              <a:ext uri="{FF2B5EF4-FFF2-40B4-BE49-F238E27FC236}">
                <a16:creationId xmlns:a16="http://schemas.microsoft.com/office/drawing/2014/main" id="{90B45889-6D3C-4A96-BA07-EC4ED83E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4934981"/>
            <a:ext cx="57340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1yy8AjnRDY35gqp2BdxfPHGL4jcj7HDlrk4Xro1OFhdj-FS4R5QGVWKQTI0dJ-s6MtUhE7MwXYyPOKpzIAYoYIwGxoiwIYo8kDXIK2dCO1b3c8ZPoyX4LklFNW75ttTEfgoKKUSpQl1xrZSUT0nXqHY">
            <a:extLst>
              <a:ext uri="{FF2B5EF4-FFF2-40B4-BE49-F238E27FC236}">
                <a16:creationId xmlns:a16="http://schemas.microsoft.com/office/drawing/2014/main" id="{BF7A6A6B-69E8-4263-A614-0141D32FE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5" y="1975611"/>
            <a:ext cx="4332126" cy="233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D55150-46AF-4236-B05D-F5C467AF9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6399" y="4785673"/>
            <a:ext cx="3092609" cy="16066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B0362A-23CC-4EEE-8849-06C40CB829DB}"/>
              </a:ext>
            </a:extLst>
          </p:cNvPr>
          <p:cNvSpPr txBox="1"/>
          <p:nvPr/>
        </p:nvSpPr>
        <p:spPr>
          <a:xfrm>
            <a:off x="2820971" y="44364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구성도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758AC0-693F-48FE-B1B2-2B9A71C1B19E}"/>
              </a:ext>
            </a:extLst>
          </p:cNvPr>
          <p:cNvSpPr txBox="1"/>
          <p:nvPr/>
        </p:nvSpPr>
        <p:spPr>
          <a:xfrm>
            <a:off x="2448369" y="6469078"/>
            <a:ext cx="238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filebeat</a:t>
            </a:r>
            <a:r>
              <a:rPr lang="ko-KR" altLang="en-US" dirty="0"/>
              <a:t> 데몬 </a:t>
            </a:r>
            <a:r>
              <a:rPr lang="ko-KR" altLang="en-US" dirty="0" err="1"/>
              <a:t>실행중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48828-8FF4-48EF-860F-8BDC250CBA1C}"/>
              </a:ext>
            </a:extLst>
          </p:cNvPr>
          <p:cNvSpPr txBox="1"/>
          <p:nvPr/>
        </p:nvSpPr>
        <p:spPr>
          <a:xfrm>
            <a:off x="7481887" y="430718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로그 수집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814CD0-219B-4BA2-A12C-6AF1167062E9}"/>
              </a:ext>
            </a:extLst>
          </p:cNvPr>
          <p:cNvSpPr txBox="1"/>
          <p:nvPr/>
        </p:nvSpPr>
        <p:spPr>
          <a:xfrm>
            <a:off x="7481887" y="648245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소스</a:t>
            </a:r>
            <a:r>
              <a:rPr lang="en-US" altLang="ko-KR" dirty="0"/>
              <a:t>IP </a:t>
            </a:r>
            <a:r>
              <a:rPr lang="ko-KR" altLang="en-US" dirty="0"/>
              <a:t>비율 시각화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013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49082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77515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8B07D64-12C6-4D28-B16B-3AD18DE1E0F7}"/>
              </a:ext>
            </a:extLst>
          </p:cNvPr>
          <p:cNvSpPr txBox="1"/>
          <p:nvPr/>
        </p:nvSpPr>
        <p:spPr>
          <a:xfrm>
            <a:off x="3824287" y="504825"/>
            <a:ext cx="1063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WAPPLES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33C57D-7163-44DF-BA4C-52ED33083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980" y="1205097"/>
            <a:ext cx="5181866" cy="2781443"/>
          </a:xfrm>
          <a:prstGeom prst="rect">
            <a:avLst/>
          </a:prstGeom>
        </p:spPr>
      </p:pic>
      <p:pic>
        <p:nvPicPr>
          <p:cNvPr id="6146" name="Picture 2" descr="https://lh4.googleusercontent.com/G5To5sjpXM1PQlsSrS4MfCkdU4HDdsdYjjhUDjOVrk6DKwP-MChO49q9WlLnwu5sARzzNCoVzvsktJAw1C5AkvUZgdaSd7FKEKqiwcb7ENfhNGxmG3PYlUnkTlbM4E0d0WN6YB5QAuzXIFDStSHt2z4">
            <a:extLst>
              <a:ext uri="{FF2B5EF4-FFF2-40B4-BE49-F238E27FC236}">
                <a16:creationId xmlns:a16="http://schemas.microsoft.com/office/drawing/2014/main" id="{EBB20F12-E92A-47C8-A662-CCC93CAA7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7" y="5686425"/>
            <a:ext cx="4768041" cy="21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4.googleusercontent.com/moY03O-XDE7nBh08FcbStWOtzDx4OaWKktS6bPfz2gzcKaCFEY1paOTJ1aLH80MkWyWEMQh0MXf32B45FaRPv0n_UEpt2wCSH1KECaz5wwFyUQXLTcZ53OXMYuWRSOVJXMoCubFqAT5vV-QeHONzONc">
            <a:extLst>
              <a:ext uri="{FF2B5EF4-FFF2-40B4-BE49-F238E27FC236}">
                <a16:creationId xmlns:a16="http://schemas.microsoft.com/office/drawing/2014/main" id="{6F5DF267-C508-4F7B-9E07-74F9B453B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38" y="4543425"/>
            <a:ext cx="4999824" cy="40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5E1FC8-E43E-4C78-BAC6-23E2078F8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46" y="4002992"/>
            <a:ext cx="2918029" cy="628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63164C-4B91-4EE0-AFB5-7C8978E10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887" y="3781425"/>
            <a:ext cx="4070509" cy="1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46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6"/>
            <a:ext cx="1711833" cy="327423"/>
            <a:chOff x="8645314" y="1007126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7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8303" y="1020732"/>
            <a:ext cx="3409549" cy="3160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337" y="276618"/>
            <a:ext cx="6575936" cy="16111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44937" y="1744558"/>
            <a:ext cx="4205363" cy="4537143"/>
            <a:chOff x="3244937" y="1744558"/>
            <a:chExt cx="4205363" cy="453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4937" y="1744558"/>
              <a:ext cx="4205363" cy="45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7126"/>
            <a:ext cx="1711833" cy="327423"/>
            <a:chOff x="8645314" y="1007126"/>
            <a:chExt cx="1711833" cy="327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8303" y="1020732"/>
              <a:ext cx="3409549" cy="3160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292" y="855827"/>
              <a:ext cx="816296" cy="70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8303" y="1020732"/>
            <a:ext cx="3409549" cy="3160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147" y="89142"/>
            <a:ext cx="7028613" cy="18222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205" y="2654894"/>
            <a:ext cx="4537143" cy="3774140"/>
            <a:chOff x="524205" y="2654894"/>
            <a:chExt cx="4537143" cy="3774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205" y="2654894"/>
              <a:ext cx="4537143" cy="37741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2126" y="3237311"/>
            <a:ext cx="4537143" cy="2609305"/>
            <a:chOff x="5682126" y="3237311"/>
            <a:chExt cx="4537143" cy="26093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2126" y="3237311"/>
              <a:ext cx="4537143" cy="2609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5267" y="1612438"/>
            <a:ext cx="3607996" cy="33912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6343" y="3635734"/>
            <a:ext cx="12998570" cy="12343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7847" y="27970"/>
            <a:ext cx="2856222" cy="2828517"/>
            <a:chOff x="857847" y="27970"/>
            <a:chExt cx="2856222" cy="282851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847" y="27970"/>
              <a:ext cx="2856222" cy="2828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96853" y="4887248"/>
            <a:ext cx="2282833" cy="2323164"/>
            <a:chOff x="-1096853" y="4887248"/>
            <a:chExt cx="2282833" cy="23231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096853" y="4887248"/>
              <a:ext cx="2282833" cy="2323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0741" y="5228511"/>
            <a:ext cx="2169020" cy="2147981"/>
            <a:chOff x="8850741" y="5228511"/>
            <a:chExt cx="2169020" cy="21479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0741" y="5228511"/>
              <a:ext cx="2169020" cy="2147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35251" y="2856048"/>
            <a:ext cx="837973" cy="112287"/>
            <a:chOff x="9935251" y="2856048"/>
            <a:chExt cx="837973" cy="1122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5251" y="2856048"/>
              <a:ext cx="837973" cy="112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3690" y="5248241"/>
            <a:ext cx="2090766" cy="1845925"/>
            <a:chOff x="-133690" y="5248241"/>
            <a:chExt cx="2090766" cy="18459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3690" y="5248241"/>
              <a:ext cx="2090766" cy="18459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8662" y="4221795"/>
            <a:ext cx="756021" cy="3841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7129" y="3973656"/>
            <a:ext cx="743905" cy="427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96695" y="460489"/>
            <a:ext cx="1711866" cy="352677"/>
            <a:chOff x="8596695" y="460489"/>
            <a:chExt cx="1711866" cy="3526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1960" y="416125"/>
              <a:ext cx="2174178" cy="48963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1525" y="318913"/>
              <a:ext cx="777486" cy="73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27197" y="478573"/>
            <a:ext cx="1803484" cy="1785990"/>
            <a:chOff x="6827197" y="478573"/>
            <a:chExt cx="1803484" cy="1785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7197" y="478573"/>
              <a:ext cx="1803484" cy="17859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1090" y="555379"/>
            <a:ext cx="7178051" cy="16931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1500" y="2169176"/>
            <a:ext cx="8579028" cy="528914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120120"/>
            <a:ext cx="6950926" cy="174105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80EE92-F41C-053D-AC73-934256A8B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11826"/>
              </p:ext>
            </p:extLst>
          </p:nvPr>
        </p:nvGraphicFramePr>
        <p:xfrm>
          <a:off x="1673516" y="1861170"/>
          <a:ext cx="7349541" cy="4014540"/>
        </p:xfrm>
        <a:graphic>
          <a:graphicData uri="http://schemas.openxmlformats.org/drawingml/2006/table">
            <a:tbl>
              <a:tblPr/>
              <a:tblGrid>
                <a:gridCol w="1194302">
                  <a:extLst>
                    <a:ext uri="{9D8B030D-6E8A-4147-A177-3AD203B41FA5}">
                      <a16:colId xmlns:a16="http://schemas.microsoft.com/office/drawing/2014/main" val="1279873835"/>
                    </a:ext>
                  </a:extLst>
                </a:gridCol>
                <a:gridCol w="6155239">
                  <a:extLst>
                    <a:ext uri="{9D8B030D-6E8A-4147-A177-3AD203B41FA5}">
                      <a16:colId xmlns:a16="http://schemas.microsoft.com/office/drawing/2014/main" val="638732488"/>
                    </a:ext>
                  </a:extLst>
                </a:gridCol>
              </a:tblGrid>
              <a:tr h="3056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수행 대상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59490" marR="59490" marT="59490" marB="594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KH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엔터테인먼트 사내용 웹페이지</a:t>
                      </a:r>
                      <a:endParaRPr lang="ko-KR" altLang="en-US" sz="1600">
                        <a:effectLst/>
                      </a:endParaRPr>
                    </a:p>
                  </a:txBody>
                  <a:tcPr marL="59490" marR="59490" marT="59490" marB="594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259101"/>
                  </a:ext>
                </a:extLst>
              </a:tr>
              <a:tr h="2378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URL</a:t>
                      </a:r>
                      <a:endParaRPr lang="en-US" sz="1600">
                        <a:effectLst/>
                      </a:endParaRPr>
                    </a:p>
                  </a:txBody>
                  <a:tcPr marL="59490" marR="59490" marT="59490" marB="594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http://khentertainment.com/</a:t>
                      </a:r>
                      <a:endParaRPr lang="en-US" sz="1600" dirty="0">
                        <a:effectLst/>
                      </a:endParaRPr>
                    </a:p>
                  </a:txBody>
                  <a:tcPr marL="59490" marR="59490" marT="59490" marB="594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54608"/>
                  </a:ext>
                </a:extLst>
              </a:tr>
              <a:tr h="2247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600" dirty="0">
                          <a:effectLst/>
                        </a:rPr>
                      </a:br>
                      <a:br>
                        <a:rPr lang="ko-KR" altLang="en-US" sz="1600" dirty="0">
                          <a:effectLst/>
                        </a:rPr>
                      </a:b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서비스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59490" marR="59490" marT="59490" marB="594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직원전용 로그인 서비스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보안 및 접근 제어 기능을 갖춘 로그인 서비스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회사 내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직원들만이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접근할 수 있도록 제한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인증 절차를 거쳐 안전한 로그인 환경 제공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2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게시판 서비스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사내 의사소통을 원활하게 돕는 게시판 서비스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회사 내 직원들 간의 소통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정보 공유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업데이트 등을 지원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457200" lvl="1" indent="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3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캘린더 서비스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효율적인 업무 관리를 위한 캘린더 서비스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개인 및 공유 일정을 관리하고 공유할 수 있는 기능 제공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457200" lvl="1" indent="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490" marR="59490" marT="59490" marB="594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823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120120"/>
            <a:ext cx="6950926" cy="174105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E9FE3C2-DB9B-5F76-7A1E-5BE8D9D5C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76120"/>
              </p:ext>
            </p:extLst>
          </p:nvPr>
        </p:nvGraphicFramePr>
        <p:xfrm>
          <a:off x="2208608" y="1789350"/>
          <a:ext cx="6279357" cy="4978005"/>
        </p:xfrm>
        <a:graphic>
          <a:graphicData uri="http://schemas.openxmlformats.org/drawingml/2006/table">
            <a:tbl>
              <a:tblPr/>
              <a:tblGrid>
                <a:gridCol w="534656">
                  <a:extLst>
                    <a:ext uri="{9D8B030D-6E8A-4147-A177-3AD203B41FA5}">
                      <a16:colId xmlns:a16="http://schemas.microsoft.com/office/drawing/2014/main" val="1974188324"/>
                    </a:ext>
                  </a:extLst>
                </a:gridCol>
                <a:gridCol w="3651582">
                  <a:extLst>
                    <a:ext uri="{9D8B030D-6E8A-4147-A177-3AD203B41FA5}">
                      <a16:colId xmlns:a16="http://schemas.microsoft.com/office/drawing/2014/main" val="3780877204"/>
                    </a:ext>
                  </a:extLst>
                </a:gridCol>
                <a:gridCol w="2093119">
                  <a:extLst>
                    <a:ext uri="{9D8B030D-6E8A-4147-A177-3AD203B41FA5}">
                      <a16:colId xmlns:a16="http://schemas.microsoft.com/office/drawing/2014/main" val="3400153033"/>
                    </a:ext>
                  </a:extLst>
                </a:gridCol>
              </a:tblGrid>
              <a:tr h="3918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발견된 취약점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취약점 등급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48226"/>
                  </a:ext>
                </a:extLst>
              </a:tr>
              <a:tr h="509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크로스 사이트 스크립팅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(XSS)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취약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261944"/>
                  </a:ext>
                </a:extLst>
              </a:tr>
              <a:tr h="509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사이트 간 요청 위조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(CSRF)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취약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897638"/>
                  </a:ext>
                </a:extLst>
              </a:tr>
              <a:tr h="509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데이터  평문 전송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취약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775709"/>
                  </a:ext>
                </a:extLst>
              </a:tr>
              <a:tr h="509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디렉토리 인덱싱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취약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646006"/>
                  </a:ext>
                </a:extLst>
              </a:tr>
              <a:tr h="509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SQL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인젝션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취약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389658"/>
                  </a:ext>
                </a:extLst>
              </a:tr>
              <a:tr h="509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XEE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인젝션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취약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989321"/>
                  </a:ext>
                </a:extLst>
              </a:tr>
              <a:tr h="509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파일 다운로드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취약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739105"/>
                  </a:ext>
                </a:extLst>
              </a:tr>
              <a:tr h="509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파일 업로드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취약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265845"/>
                  </a:ext>
                </a:extLst>
              </a:tr>
              <a:tr h="509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LDAP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인젝션</a:t>
                      </a:r>
                      <a:endParaRPr lang="ko-KR" alt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취약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21712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8C6FBD6-C718-3185-07E6-403C7DAA8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88" y="1880147"/>
            <a:ext cx="1344338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605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2326607" y="1204941"/>
            <a:ext cx="6043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1. XSS(Cross-Site-Scripting)</a:t>
            </a:r>
            <a:endParaRPr lang="ko-KR" altLang="en-US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6288909C-6C20-7166-4565-EFE00DB5E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9" y="2420804"/>
            <a:ext cx="4782217" cy="2048161"/>
          </a:xfrm>
          <a:prstGeom prst="rect">
            <a:avLst/>
          </a:prstGeom>
        </p:spPr>
      </p:pic>
      <p:pic>
        <p:nvPicPr>
          <p:cNvPr id="9" name="그림 8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6C9C189E-EC2C-B404-DA4A-DA85E34E8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25" y="4456675"/>
            <a:ext cx="5344271" cy="26578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5F3710-F689-E051-C631-1B88C94157BB}"/>
              </a:ext>
            </a:extLst>
          </p:cNvPr>
          <p:cNvSpPr txBox="1"/>
          <p:nvPr/>
        </p:nvSpPr>
        <p:spPr>
          <a:xfrm>
            <a:off x="5195887" y="4006629"/>
            <a:ext cx="434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xss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”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텍스트가 포함된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alert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메세지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09682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2326607" y="1204941"/>
            <a:ext cx="6043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1. XSS(Cross-Site-Scripting)</a:t>
            </a:r>
            <a:endParaRPr lang="ko-KR" altLang="en-US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BB480F3-47FE-5537-0521-A85E2411C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2105025"/>
            <a:ext cx="4915586" cy="2438740"/>
          </a:xfrm>
          <a:prstGeom prst="rect">
            <a:avLst/>
          </a:prstGeom>
        </p:spPr>
      </p:pic>
      <p:pic>
        <p:nvPicPr>
          <p:cNvPr id="13" name="그림 12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F9F9AD7C-5172-03E2-3327-59A4120E7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33" y="4085862"/>
            <a:ext cx="5572903" cy="2829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409B3-4CDA-9154-45C8-888DC1BDCF77}"/>
              </a:ext>
            </a:extLst>
          </p:cNvPr>
          <p:cNvSpPr txBox="1"/>
          <p:nvPr/>
        </p:nvSpPr>
        <p:spPr>
          <a:xfrm>
            <a:off x="5729287" y="3624286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쿠키값이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포함된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alert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메세지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9663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2326607" y="1204941"/>
            <a:ext cx="6043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1. XSS(Cross-Site-Scripting)</a:t>
            </a:r>
            <a:endParaRPr lang="ko-KR" altLang="en-US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A7E60E8D-1974-5792-D5A4-749E44CF3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60" y="2263678"/>
            <a:ext cx="7617612" cy="40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51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2326607" y="1204941"/>
            <a:ext cx="6043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1. XSS(Cross-Site-Scripting)</a:t>
            </a:r>
            <a:endParaRPr lang="ko-KR" altLang="en-US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7B709E2B-57D6-C2F3-C940-62C9032AF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55" y="2140388"/>
            <a:ext cx="5077534" cy="2400635"/>
          </a:xfrm>
          <a:prstGeom prst="rect">
            <a:avLst/>
          </a:prstGeom>
        </p:spPr>
      </p:pic>
      <p:pic>
        <p:nvPicPr>
          <p:cNvPr id="9" name="그림 8" descr="텍스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C42D60E0-6AD2-B3C8-2E7F-20DCD62D0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" y="4619625"/>
            <a:ext cx="5210902" cy="2362530"/>
          </a:xfrm>
          <a:prstGeom prst="rect">
            <a:avLst/>
          </a:prstGeom>
        </p:spPr>
      </p:pic>
      <p:pic>
        <p:nvPicPr>
          <p:cNvPr id="13" name="그림 1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FA145D7-CB9E-7F65-85A6-18F2412313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" t="1535" r="38320" b="-1535"/>
          <a:stretch/>
        </p:blipFill>
        <p:spPr>
          <a:xfrm>
            <a:off x="5931154" y="2484415"/>
            <a:ext cx="4536409" cy="4008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73F5FD-CBE5-63D3-5A20-C8EB61F9D82F}"/>
              </a:ext>
            </a:extLst>
          </p:cNvPr>
          <p:cNvSpPr txBox="1"/>
          <p:nvPr/>
        </p:nvSpPr>
        <p:spPr>
          <a:xfrm>
            <a:off x="1225198" y="6173243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쿠키값이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포함된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alert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메세지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A41BBB-5000-CCB6-49C5-B5FBF0B38B13}"/>
              </a:ext>
            </a:extLst>
          </p:cNvPr>
          <p:cNvSpPr txBox="1"/>
          <p:nvPr/>
        </p:nvSpPr>
        <p:spPr>
          <a:xfrm>
            <a:off x="852487" y="3726599"/>
            <a:ext cx="434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xss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”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텍스트가 포함된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alert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메세지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AD452-205B-9F21-EC4F-D03B4CC9A1AE}"/>
              </a:ext>
            </a:extLst>
          </p:cNvPr>
          <p:cNvSpPr txBox="1"/>
          <p:nvPr/>
        </p:nvSpPr>
        <p:spPr>
          <a:xfrm>
            <a:off x="7508191" y="598506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프레임 값 출력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65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976FB22-0027-80C5-0254-1A974B22B8BB}"/>
              </a:ext>
            </a:extLst>
          </p:cNvPr>
          <p:cNvGrpSpPr/>
          <p:nvPr/>
        </p:nvGrpSpPr>
        <p:grpSpPr>
          <a:xfrm>
            <a:off x="1105153" y="2064219"/>
            <a:ext cx="8486268" cy="4561494"/>
            <a:chOff x="681563" y="2166947"/>
            <a:chExt cx="8486268" cy="4561494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610032F9-1E31-DFA2-1FAE-9F2041371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563" y="2166947"/>
              <a:ext cx="7320141" cy="2995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7C9B72E6-9988-7919-6EFD-3D6843129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487" y="5125855"/>
              <a:ext cx="6410344" cy="160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1789515" y="1302042"/>
            <a:ext cx="712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CSRF(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Cross-site request forgery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597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1789515" y="1302042"/>
            <a:ext cx="712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CSRF(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Cross-site request forgery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CC11AE-2298-8CCD-F475-F5ABB942FE0E}"/>
              </a:ext>
            </a:extLst>
          </p:cNvPr>
          <p:cNvGrpSpPr/>
          <p:nvPr/>
        </p:nvGrpSpPr>
        <p:grpSpPr>
          <a:xfrm>
            <a:off x="580146" y="2089773"/>
            <a:ext cx="9536282" cy="4928353"/>
            <a:chOff x="895706" y="2274787"/>
            <a:chExt cx="9536282" cy="4928353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3A4EA44E-2950-6754-62C4-DBDEEE92A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706" y="2274787"/>
              <a:ext cx="7004779" cy="380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34E20CD-1324-8110-6459-6FF56EFEF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633" y="4323878"/>
              <a:ext cx="4551355" cy="2879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2011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1789515" y="1302042"/>
            <a:ext cx="712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CSRF(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Cross-site request forgery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FDB264B0-B9A8-D825-8315-1C51D589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87" y="5482117"/>
            <a:ext cx="9165784" cy="4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18BAF4-E642-6F71-54E5-383625709236}"/>
              </a:ext>
            </a:extLst>
          </p:cNvPr>
          <p:cNvGrpSpPr/>
          <p:nvPr/>
        </p:nvGrpSpPr>
        <p:grpSpPr>
          <a:xfrm>
            <a:off x="61594" y="2851610"/>
            <a:ext cx="10573386" cy="2138729"/>
            <a:chOff x="304866" y="2914038"/>
            <a:chExt cx="11653341" cy="2506599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19C20370-76BF-1A91-60A9-EC990FA96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841" y="4976790"/>
              <a:ext cx="10101968" cy="443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D4893754-E659-ADC9-56EE-E234DE3FC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66" y="2914038"/>
              <a:ext cx="11653341" cy="958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3C7F07-0101-E348-130D-E6B8B591B15C}"/>
              </a:ext>
            </a:extLst>
          </p:cNvPr>
          <p:cNvSpPr txBox="1"/>
          <p:nvPr/>
        </p:nvSpPr>
        <p:spPr>
          <a:xfrm>
            <a:off x="8996763" y="50890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이전 조회수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FCF58-45B5-2AEE-5EDE-C332F83426E5}"/>
              </a:ext>
            </a:extLst>
          </p:cNvPr>
          <p:cNvSpPr txBox="1"/>
          <p:nvPr/>
        </p:nvSpPr>
        <p:spPr>
          <a:xfrm>
            <a:off x="8996763" y="598674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이후 조회수</a:t>
            </a:r>
          </a:p>
        </p:txBody>
      </p:sp>
    </p:spTree>
    <p:extLst>
      <p:ext uri="{BB962C8B-B14F-4D97-AF65-F5344CB8AC3E}">
        <p14:creationId xmlns:p14="http://schemas.microsoft.com/office/powerpoint/2010/main" val="2663882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492701" y="1170091"/>
            <a:ext cx="3711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8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280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평문</a:t>
            </a:r>
            <a:r>
              <a:rPr lang="ko-KR" altLang="en-US" sz="28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전송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263DC38-9ECE-6335-98B6-B0DF837E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62" y="1825871"/>
            <a:ext cx="4577500" cy="301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1582AF4-6B27-BA5A-FC6C-1C11AECC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344" y="2753829"/>
            <a:ext cx="5492758" cy="35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55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3690" y="5248241"/>
            <a:ext cx="2090766" cy="1845925"/>
            <a:chOff x="-133690" y="5248241"/>
            <a:chExt cx="2090766" cy="18459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3690" y="5248241"/>
              <a:ext cx="2090766" cy="18459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8662" y="4221795"/>
            <a:ext cx="756021" cy="3841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7129" y="3973656"/>
            <a:ext cx="743905" cy="427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27197" y="478573"/>
            <a:ext cx="1803484" cy="1785990"/>
            <a:chOff x="6827197" y="478573"/>
            <a:chExt cx="1803484" cy="17859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7197" y="478573"/>
              <a:ext cx="1803484" cy="17859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9410" y="43990"/>
            <a:ext cx="6025717" cy="17743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6260" y="1784752"/>
            <a:ext cx="8710812" cy="4963209"/>
            <a:chOff x="1186260" y="1784752"/>
            <a:chExt cx="8710812" cy="49632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6260" y="1784752"/>
              <a:ext cx="8710812" cy="49632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96695" y="460489"/>
            <a:ext cx="1711866" cy="352677"/>
            <a:chOff x="8596695" y="460489"/>
            <a:chExt cx="1711866" cy="3526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1960" y="416125"/>
              <a:ext cx="2174178" cy="48963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1525" y="318913"/>
              <a:ext cx="777486" cy="731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디렉터리 인덱싱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E7477F7-87C8-4898-0539-99EBF21EE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" r="38040" b="45303"/>
          <a:stretch/>
        </p:blipFill>
        <p:spPr bwMode="auto">
          <a:xfrm>
            <a:off x="665195" y="2333625"/>
            <a:ext cx="5465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804B669-05E0-CAA4-2375-9A773A447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00" b="56765"/>
          <a:stretch/>
        </p:blipFill>
        <p:spPr bwMode="auto">
          <a:xfrm>
            <a:off x="5043487" y="3280907"/>
            <a:ext cx="4419599" cy="184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258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디렉터리 인덱싱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883CFEA-D1B6-A859-49F8-614C1BE46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20" y="2181225"/>
            <a:ext cx="7927860" cy="455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1194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디렉터리 인덱싱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CB166E5-C17F-8CC8-DB87-63F08236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20" y="2102766"/>
            <a:ext cx="6646326" cy="387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89EF0D-150D-9CA8-FFE6-328046217AE3}"/>
              </a:ext>
            </a:extLst>
          </p:cNvPr>
          <p:cNvSpPr txBox="1"/>
          <p:nvPr/>
        </p:nvSpPr>
        <p:spPr>
          <a:xfrm>
            <a:off x="6191791" y="3401247"/>
            <a:ext cx="349326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웹 페이지 취약점 자동 스캐너인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Skipfish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알아낸 디렉터리 인덱싱 취약점</a:t>
            </a:r>
          </a:p>
        </p:txBody>
      </p:sp>
    </p:spTree>
    <p:extLst>
      <p:ext uri="{BB962C8B-B14F-4D97-AF65-F5344CB8AC3E}">
        <p14:creationId xmlns:p14="http://schemas.microsoft.com/office/powerpoint/2010/main" val="39059907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디렉터리 인덱싱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C43A254-E387-6A73-E38E-D460D8E8E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40"/>
          <a:stretch/>
        </p:blipFill>
        <p:spPr bwMode="auto">
          <a:xfrm>
            <a:off x="370171" y="2412792"/>
            <a:ext cx="4920596" cy="359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6016744-A491-47D5-2CD5-24DF51ED8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59"/>
          <a:stretch/>
        </p:blipFill>
        <p:spPr bwMode="auto">
          <a:xfrm>
            <a:off x="5655836" y="2187204"/>
            <a:ext cx="4004020" cy="359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34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 SQL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8CEE82-BD94-BC30-9CE0-004AD9682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690" y="2341875"/>
            <a:ext cx="53054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B049408-05EC-E54B-2B3F-FB201C89A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51" y="3983869"/>
            <a:ext cx="9060501" cy="178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59F29-9BFA-486C-D8D7-82140C8D6D1A}"/>
              </a:ext>
            </a:extLst>
          </p:cNvPr>
          <p:cNvSpPr txBox="1"/>
          <p:nvPr/>
        </p:nvSpPr>
        <p:spPr>
          <a:xfrm>
            <a:off x="2521776" y="5659508"/>
            <a:ext cx="540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싱글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쿼테이션을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입력해본 결과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취약점 발견</a:t>
            </a:r>
          </a:p>
        </p:txBody>
      </p:sp>
    </p:spTree>
    <p:extLst>
      <p:ext uri="{BB962C8B-B14F-4D97-AF65-F5344CB8AC3E}">
        <p14:creationId xmlns:p14="http://schemas.microsoft.com/office/powerpoint/2010/main" val="34780267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 SQL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E321C77-28D8-72B1-D87A-BF83E4B0C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57" y="2126780"/>
            <a:ext cx="8341057" cy="81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BEC5221-BC30-CDE4-389F-1F3BBF4A2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65" y="3131012"/>
            <a:ext cx="6109061" cy="311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E2E6B-C0DE-919E-E450-F73E630A12B4}"/>
              </a:ext>
            </a:extLst>
          </p:cNvPr>
          <p:cNvSpPr txBox="1"/>
          <p:nvPr/>
        </p:nvSpPr>
        <p:spPr>
          <a:xfrm>
            <a:off x="1567310" y="6449378"/>
            <a:ext cx="754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자동화 툴인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Sqlmap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통해 현재 사용 중인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명 획득</a:t>
            </a:r>
          </a:p>
        </p:txBody>
      </p:sp>
    </p:spTree>
    <p:extLst>
      <p:ext uri="{BB962C8B-B14F-4D97-AF65-F5344CB8AC3E}">
        <p14:creationId xmlns:p14="http://schemas.microsoft.com/office/powerpoint/2010/main" val="4233692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 SQL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B3E809A-B026-2A50-6F40-9EBF48D67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2" y="2000374"/>
            <a:ext cx="9413248" cy="120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E323F71-6D45-E0AA-66FE-5684073D3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493" y="3285001"/>
            <a:ext cx="651758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DA973D-79D9-D8BA-A444-A01ED54B814B}"/>
              </a:ext>
            </a:extLst>
          </p:cNvPr>
          <p:cNvSpPr txBox="1"/>
          <p:nvPr/>
        </p:nvSpPr>
        <p:spPr>
          <a:xfrm>
            <a:off x="2221467" y="6730516"/>
            <a:ext cx="625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자동화 툴인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Sqlmap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통해 테이블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명 획득</a:t>
            </a:r>
          </a:p>
        </p:txBody>
      </p:sp>
    </p:spTree>
    <p:extLst>
      <p:ext uri="{BB962C8B-B14F-4D97-AF65-F5344CB8AC3E}">
        <p14:creationId xmlns:p14="http://schemas.microsoft.com/office/powerpoint/2010/main" val="23719327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 SQL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049B16D-1078-3D35-3E0A-43E693147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" y="2083300"/>
            <a:ext cx="9216792" cy="9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E29589F9-CA1C-34B4-D751-DF5536A97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144" y="3121178"/>
            <a:ext cx="5912285" cy="350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0AE33-0D04-7479-648F-C8F8974342F9}"/>
              </a:ext>
            </a:extLst>
          </p:cNvPr>
          <p:cNvSpPr txBox="1"/>
          <p:nvPr/>
        </p:nvSpPr>
        <p:spPr>
          <a:xfrm>
            <a:off x="2106052" y="6730516"/>
            <a:ext cx="648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자동화 툴인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Sqlmap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통해 테이블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구조 획득</a:t>
            </a:r>
          </a:p>
        </p:txBody>
      </p:sp>
    </p:spTree>
    <p:extLst>
      <p:ext uri="{BB962C8B-B14F-4D97-AF65-F5344CB8AC3E}">
        <p14:creationId xmlns:p14="http://schemas.microsoft.com/office/powerpoint/2010/main" val="6297593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 SQL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BD5788C-A3AD-8E5F-BE74-47AA2C5E7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01" y="1895571"/>
            <a:ext cx="7595315" cy="11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FE42D36-A9F2-B049-3427-6602F6A68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3111155"/>
            <a:ext cx="6375543" cy="35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57919-9B26-C54E-1C38-C27C678FECF4}"/>
              </a:ext>
            </a:extLst>
          </p:cNvPr>
          <p:cNvSpPr txBox="1"/>
          <p:nvPr/>
        </p:nvSpPr>
        <p:spPr>
          <a:xfrm>
            <a:off x="1862908" y="6730516"/>
            <a:ext cx="671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SQL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자동화 툴인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Sqlmap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통해 테이블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획득</a:t>
            </a:r>
          </a:p>
        </p:txBody>
      </p:sp>
    </p:spTree>
    <p:extLst>
      <p:ext uri="{BB962C8B-B14F-4D97-AF65-F5344CB8AC3E}">
        <p14:creationId xmlns:p14="http://schemas.microsoft.com/office/powerpoint/2010/main" val="3974452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6. XXE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5A8EAD2-FF90-7995-1100-984C779A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" y="1883539"/>
            <a:ext cx="48291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2BBC490-8629-AB0A-0928-31FE5FA23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178" y="3677970"/>
            <a:ext cx="52673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95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5196" y="1609344"/>
            <a:ext cx="3608172" cy="34005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0629" y="3584943"/>
            <a:ext cx="11025922" cy="12957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7847" y="27970"/>
            <a:ext cx="2856222" cy="2828517"/>
            <a:chOff x="857847" y="27970"/>
            <a:chExt cx="2856222" cy="282851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847" y="27970"/>
              <a:ext cx="2856222" cy="2828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96853" y="4887248"/>
            <a:ext cx="2282833" cy="2323164"/>
            <a:chOff x="-1096853" y="4887248"/>
            <a:chExt cx="2282833" cy="23231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096853" y="4887248"/>
              <a:ext cx="2282833" cy="2323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0741" y="5228511"/>
            <a:ext cx="2169020" cy="2147981"/>
            <a:chOff x="8850741" y="5228511"/>
            <a:chExt cx="2169020" cy="21479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0741" y="5228511"/>
              <a:ext cx="2169020" cy="2147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35251" y="2856048"/>
            <a:ext cx="837973" cy="112287"/>
            <a:chOff x="9935251" y="2856048"/>
            <a:chExt cx="837973" cy="1122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5251" y="2856048"/>
              <a:ext cx="837973" cy="112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6. XXE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A37FC26-49D4-E86C-F466-65BA8B856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" y="1992495"/>
            <a:ext cx="6920647" cy="30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3235C6C-5F5C-90B6-960C-715347B9C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196" y="4162425"/>
            <a:ext cx="43053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36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6. XXE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337C969-FF22-80A3-A19E-EBF3393B8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788980"/>
            <a:ext cx="8987492" cy="459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3A859D-1E9B-AC5E-0058-4DAE3DF742DE}"/>
              </a:ext>
            </a:extLst>
          </p:cNvPr>
          <p:cNvSpPr txBox="1"/>
          <p:nvPr/>
        </p:nvSpPr>
        <p:spPr>
          <a:xfrm>
            <a:off x="3577609" y="3451766"/>
            <a:ext cx="3541354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사용자의 정보가 담긴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etc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/passwd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파일의 정보들이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출력되는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31670688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331715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7.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다운로드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125DEDB-FFE6-23BD-47D9-9BF71CCE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6" y="2057508"/>
            <a:ext cx="4855749" cy="273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BB3FDB5-3616-77ED-8571-0CA876147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03" y="3344057"/>
            <a:ext cx="5685528" cy="255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ACA64-A760-F3A9-7F8F-6847C3FF64AF}"/>
              </a:ext>
            </a:extLst>
          </p:cNvPr>
          <p:cNvSpPr txBox="1"/>
          <p:nvPr/>
        </p:nvSpPr>
        <p:spPr>
          <a:xfrm>
            <a:off x="4099484" y="6049894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Burp Suite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통해 다운로드 파일 다운로드 경로 확인 </a:t>
            </a:r>
          </a:p>
        </p:txBody>
      </p:sp>
    </p:spTree>
    <p:extLst>
      <p:ext uri="{BB962C8B-B14F-4D97-AF65-F5344CB8AC3E}">
        <p14:creationId xmlns:p14="http://schemas.microsoft.com/office/powerpoint/2010/main" val="41147502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331715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7.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다운로드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C4ECEA9-0D9B-353A-21F1-8B3C36E34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09" y="2149119"/>
            <a:ext cx="5787645" cy="25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23C1767-05B3-BF90-BD99-D1C4674A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345" y="3327505"/>
            <a:ext cx="4191001" cy="269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7CEF0D-86E6-6772-D20B-D5576078EB06}"/>
              </a:ext>
            </a:extLst>
          </p:cNvPr>
          <p:cNvSpPr txBox="1"/>
          <p:nvPr/>
        </p:nvSpPr>
        <p:spPr>
          <a:xfrm>
            <a:off x="1016508" y="4561776"/>
            <a:ext cx="3743332" cy="858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Burp Suite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통해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경로 변경하여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forward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4302867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331715"/>
            <a:ext cx="34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7.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다운로드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55B286FF-4915-9B69-B760-21444974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06" y="1949819"/>
            <a:ext cx="6772360" cy="420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B5F3F1-85FD-9536-9C0D-066A1230C7F5}"/>
              </a:ext>
            </a:extLst>
          </p:cNvPr>
          <p:cNvSpPr txBox="1"/>
          <p:nvPr/>
        </p:nvSpPr>
        <p:spPr>
          <a:xfrm>
            <a:off x="2118848" y="6409974"/>
            <a:ext cx="608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사용자의 정보가 담긴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etc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/passwd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다운로드 성공</a:t>
            </a:r>
          </a:p>
        </p:txBody>
      </p:sp>
    </p:spTree>
    <p:extLst>
      <p:ext uri="{BB962C8B-B14F-4D97-AF65-F5344CB8AC3E}">
        <p14:creationId xmlns:p14="http://schemas.microsoft.com/office/powerpoint/2010/main" val="34448909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921364" y="1265760"/>
            <a:ext cx="2562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8.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업로드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B894B1B-08C7-91C2-1CB9-05D931953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7" y="1966183"/>
            <a:ext cx="54768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5732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921364" y="1265760"/>
            <a:ext cx="2562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8.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업로드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55EF603-93FC-8575-CF5B-CFEC80019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5" y="2105025"/>
            <a:ext cx="5845882" cy="354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A147EC77-E6A1-55EE-1917-7844A6D2F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03"/>
          <a:stretch/>
        </p:blipFill>
        <p:spPr bwMode="auto">
          <a:xfrm>
            <a:off x="6455862" y="2545234"/>
            <a:ext cx="38862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DDB2FE-67BB-BA0E-2864-BFB647F6798D}"/>
              </a:ext>
            </a:extLst>
          </p:cNvPr>
          <p:cNvSpPr txBox="1"/>
          <p:nvPr/>
        </p:nvSpPr>
        <p:spPr>
          <a:xfrm>
            <a:off x="417293" y="5764684"/>
            <a:ext cx="64235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간단한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웹쉘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php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생성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웹쉘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웹을 통해 시스템 명령어를 실행할 수 있는 웹 페이지의 일종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20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921364" y="1265760"/>
            <a:ext cx="2562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8.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업로드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582" name="Picture 6">
            <a:extLst>
              <a:ext uri="{FF2B5EF4-FFF2-40B4-BE49-F238E27FC236}">
                <a16:creationId xmlns:a16="http://schemas.microsoft.com/office/drawing/2014/main" id="{7639D28F-C9D8-0FAB-0152-352D10A30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864833"/>
            <a:ext cx="39052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DADE7B43-9DA7-890F-311E-6B605875E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399" y="2753829"/>
            <a:ext cx="6795077" cy="34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8832E1-6A3A-FC91-4DBD-51DE559CDFD7}"/>
              </a:ext>
            </a:extLst>
          </p:cNvPr>
          <p:cNvSpPr txBox="1"/>
          <p:nvPr/>
        </p:nvSpPr>
        <p:spPr>
          <a:xfrm>
            <a:off x="4127944" y="6206265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사용자의 정보가 담긴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etc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/passwd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조회 성공</a:t>
            </a:r>
          </a:p>
        </p:txBody>
      </p:sp>
    </p:spTree>
    <p:extLst>
      <p:ext uri="{BB962C8B-B14F-4D97-AF65-F5344CB8AC3E}">
        <p14:creationId xmlns:p14="http://schemas.microsoft.com/office/powerpoint/2010/main" val="2188730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8" name="Picture 8">
            <a:extLst>
              <a:ext uri="{FF2B5EF4-FFF2-40B4-BE49-F238E27FC236}">
                <a16:creationId xmlns:a16="http://schemas.microsoft.com/office/drawing/2014/main" id="{56A9BD5E-DE57-382B-EC81-5D38AB89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" y="2543356"/>
            <a:ext cx="49720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0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9. LDAP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243C4665-3C1A-6794-EDB9-ECAF79DBB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8" y="3059853"/>
            <a:ext cx="54292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934C0F5F-7A2C-1C4B-3A46-EF9237CA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81" y="3611527"/>
            <a:ext cx="57340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E0B15364-D6CE-238F-FFFF-2CB3871D3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4261"/>
          <a:stretch/>
        </p:blipFill>
        <p:spPr bwMode="auto">
          <a:xfrm>
            <a:off x="4680281" y="4874444"/>
            <a:ext cx="5832645" cy="15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79B8C-9071-6FD7-A909-D6E473B391B4}"/>
              </a:ext>
            </a:extLst>
          </p:cNvPr>
          <p:cNvSpPr txBox="1"/>
          <p:nvPr/>
        </p:nvSpPr>
        <p:spPr>
          <a:xfrm>
            <a:off x="5557327" y="6462774"/>
            <a:ext cx="3791424" cy="858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LDAP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프로토콜 사용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LDAP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조회 쿼리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9038649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7367" y="1037531"/>
            <a:ext cx="2026661" cy="1789327"/>
            <a:chOff x="6937367" y="1037531"/>
            <a:chExt cx="2026661" cy="178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367" y="1037531"/>
              <a:ext cx="2026661" cy="1789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314" y="1003057"/>
            <a:ext cx="1711833" cy="335558"/>
            <a:chOff x="8645314" y="1003057"/>
            <a:chExt cx="1711833" cy="335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846" y="1012779"/>
              <a:ext cx="3439559" cy="3146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0102" y="851940"/>
              <a:ext cx="767981" cy="70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28772" y="5125855"/>
            <a:ext cx="2026661" cy="1789327"/>
            <a:chOff x="-628772" y="5125855"/>
            <a:chExt cx="2026661" cy="1789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772" y="5125855"/>
              <a:ext cx="2026661" cy="1789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433" y="47930"/>
            <a:ext cx="6950926" cy="174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70A8-C150-18D4-9476-49B6AA92417F}"/>
              </a:ext>
            </a:extLst>
          </p:cNvPr>
          <p:cNvSpPr txBox="1"/>
          <p:nvPr/>
        </p:nvSpPr>
        <p:spPr>
          <a:xfrm>
            <a:off x="3609732" y="1204941"/>
            <a:ext cx="30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9. LDAP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인젝션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6465AC97-29FB-22E1-D9DD-DBAD1831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" y="1924596"/>
            <a:ext cx="56102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>
            <a:extLst>
              <a:ext uri="{FF2B5EF4-FFF2-40B4-BE49-F238E27FC236}">
                <a16:creationId xmlns:a16="http://schemas.microsoft.com/office/drawing/2014/main" id="{9146C0D3-8B81-3912-C43A-4A689D15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70" y="3676895"/>
            <a:ext cx="56102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37B0E0-8F2D-BE9D-B7CF-036248419FF0}"/>
              </a:ext>
            </a:extLst>
          </p:cNvPr>
          <p:cNvSpPr txBox="1"/>
          <p:nvPr/>
        </p:nvSpPr>
        <p:spPr>
          <a:xfrm>
            <a:off x="5553966" y="6880153"/>
            <a:ext cx="3791424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LDAP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영업팀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조회 쿼리 확인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F62E7-D99F-8F98-1742-F6674ABD71E6}"/>
              </a:ext>
            </a:extLst>
          </p:cNvPr>
          <p:cNvSpPr txBox="1"/>
          <p:nvPr/>
        </p:nvSpPr>
        <p:spPr>
          <a:xfrm>
            <a:off x="678636" y="5370294"/>
            <a:ext cx="3791424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LDAP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회계팀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조회 쿼리 확인 가능</a:t>
            </a:r>
          </a:p>
        </p:txBody>
      </p:sp>
    </p:spTree>
    <p:extLst>
      <p:ext uri="{BB962C8B-B14F-4D97-AF65-F5344CB8AC3E}">
        <p14:creationId xmlns:p14="http://schemas.microsoft.com/office/powerpoint/2010/main" val="2340549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683</Words>
  <Application>Microsoft Office PowerPoint</Application>
  <PresentationFormat>사용자 지정</PresentationFormat>
  <Paragraphs>148</Paragraphs>
  <Slides>109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3" baseType="lpstr">
      <vt:lpstr>HY견고딕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이도은</cp:lastModifiedBy>
  <cp:revision>17</cp:revision>
  <dcterms:created xsi:type="dcterms:W3CDTF">2023-06-25T14:07:42Z</dcterms:created>
  <dcterms:modified xsi:type="dcterms:W3CDTF">2023-06-26T03:18:41Z</dcterms:modified>
</cp:coreProperties>
</file>